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A4CD-C20D-4FF9-AE5B-8FD172B11558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F1ED-80B7-4411-83B8-FA5AD82458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06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847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93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3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Oval 4"/>
          <p:cNvSpPr>
            <a:spLocks noChangeArrowheads="1"/>
          </p:cNvSpPr>
          <p:nvPr/>
        </p:nvSpPr>
        <p:spPr bwMode="auto">
          <a:xfrm>
            <a:off x="2562225" y="1830388"/>
            <a:ext cx="3744913" cy="3705225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3481388" y="2755900"/>
            <a:ext cx="1908175" cy="1995488"/>
            <a:chOff x="2016" y="1920"/>
            <a:chExt cx="1680" cy="1680"/>
          </a:xfrm>
        </p:grpSpPr>
        <p:sp>
          <p:nvSpPr>
            <p:cNvPr id="57398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42E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399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95 w 1321"/>
                <a:gd name="T1" fmla="*/ 79 h 712"/>
                <a:gd name="T2" fmla="*/ 1008 w 1321"/>
                <a:gd name="T3" fmla="*/ 87 h 712"/>
                <a:gd name="T4" fmla="*/ 1011 w 1321"/>
                <a:gd name="T5" fmla="*/ 94 h 712"/>
                <a:gd name="T6" fmla="*/ 1006 w 1321"/>
                <a:gd name="T7" fmla="*/ 102 h 712"/>
                <a:gd name="T8" fmla="*/ 993 w 1321"/>
                <a:gd name="T9" fmla="*/ 107 h 712"/>
                <a:gd name="T10" fmla="*/ 973 w 1321"/>
                <a:gd name="T11" fmla="*/ 114 h 712"/>
                <a:gd name="T12" fmla="*/ 948 w 1321"/>
                <a:gd name="T13" fmla="*/ 119 h 712"/>
                <a:gd name="T14" fmla="*/ 915 w 1321"/>
                <a:gd name="T15" fmla="*/ 124 h 712"/>
                <a:gd name="T16" fmla="*/ 878 w 1321"/>
                <a:gd name="T17" fmla="*/ 128 h 712"/>
                <a:gd name="T18" fmla="*/ 836 w 1321"/>
                <a:gd name="T19" fmla="*/ 132 h 712"/>
                <a:gd name="T20" fmla="*/ 789 w 1321"/>
                <a:gd name="T21" fmla="*/ 134 h 712"/>
                <a:gd name="T22" fmla="*/ 740 w 1321"/>
                <a:gd name="T23" fmla="*/ 135 h 712"/>
                <a:gd name="T24" fmla="*/ 686 w 1321"/>
                <a:gd name="T25" fmla="*/ 139 h 712"/>
                <a:gd name="T26" fmla="*/ 631 w 1321"/>
                <a:gd name="T27" fmla="*/ 140 h 712"/>
                <a:gd name="T28" fmla="*/ 609 w 1321"/>
                <a:gd name="T29" fmla="*/ 141 h 712"/>
                <a:gd name="T30" fmla="*/ 365 w 1321"/>
                <a:gd name="T31" fmla="*/ 141 h 712"/>
                <a:gd name="T32" fmla="*/ 361 w 1321"/>
                <a:gd name="T33" fmla="*/ 141 h 712"/>
                <a:gd name="T34" fmla="*/ 313 w 1321"/>
                <a:gd name="T35" fmla="*/ 140 h 712"/>
                <a:gd name="T36" fmla="*/ 267 w 1321"/>
                <a:gd name="T37" fmla="*/ 139 h 712"/>
                <a:gd name="T38" fmla="*/ 223 w 1321"/>
                <a:gd name="T39" fmla="*/ 137 h 712"/>
                <a:gd name="T40" fmla="*/ 180 w 1321"/>
                <a:gd name="T41" fmla="*/ 134 h 712"/>
                <a:gd name="T42" fmla="*/ 143 w 1321"/>
                <a:gd name="T43" fmla="*/ 134 h 712"/>
                <a:gd name="T44" fmla="*/ 110 w 1321"/>
                <a:gd name="T45" fmla="*/ 130 h 712"/>
                <a:gd name="T46" fmla="*/ 76 w 1321"/>
                <a:gd name="T47" fmla="*/ 127 h 712"/>
                <a:gd name="T48" fmla="*/ 53 w 1321"/>
                <a:gd name="T49" fmla="*/ 125 h 712"/>
                <a:gd name="T50" fmla="*/ 26 w 1321"/>
                <a:gd name="T51" fmla="*/ 119 h 712"/>
                <a:gd name="T52" fmla="*/ 18 w 1321"/>
                <a:gd name="T53" fmla="*/ 115 h 712"/>
                <a:gd name="T54" fmla="*/ 6 w 1321"/>
                <a:gd name="T55" fmla="*/ 110 h 712"/>
                <a:gd name="T56" fmla="*/ 0 w 1321"/>
                <a:gd name="T57" fmla="*/ 103 h 712"/>
                <a:gd name="T58" fmla="*/ 0 w 1321"/>
                <a:gd name="T59" fmla="*/ 102 h 712"/>
                <a:gd name="T60" fmla="*/ 4 w 1321"/>
                <a:gd name="T61" fmla="*/ 94 h 712"/>
                <a:gd name="T62" fmla="*/ 16 w 1321"/>
                <a:gd name="T63" fmla="*/ 88 h 712"/>
                <a:gd name="T64" fmla="*/ 37 w 1321"/>
                <a:gd name="T65" fmla="*/ 73 h 712"/>
                <a:gd name="T66" fmla="*/ 72 w 1321"/>
                <a:gd name="T67" fmla="*/ 59 h 712"/>
                <a:gd name="T68" fmla="*/ 114 w 1321"/>
                <a:gd name="T69" fmla="*/ 47 h 712"/>
                <a:gd name="T70" fmla="*/ 157 w 1321"/>
                <a:gd name="T71" fmla="*/ 34 h 712"/>
                <a:gd name="T72" fmla="*/ 207 w 1321"/>
                <a:gd name="T73" fmla="*/ 24 h 712"/>
                <a:gd name="T74" fmla="*/ 262 w 1321"/>
                <a:gd name="T75" fmla="*/ 16 h 712"/>
                <a:gd name="T76" fmla="*/ 318 w 1321"/>
                <a:gd name="T77" fmla="*/ 9 h 712"/>
                <a:gd name="T78" fmla="*/ 381 w 1321"/>
                <a:gd name="T79" fmla="*/ 4 h 712"/>
                <a:gd name="T80" fmla="*/ 444 w 1321"/>
                <a:gd name="T81" fmla="*/ 4 h 712"/>
                <a:gd name="T82" fmla="*/ 511 w 1321"/>
                <a:gd name="T83" fmla="*/ 0 h 712"/>
                <a:gd name="T84" fmla="*/ 511 w 1321"/>
                <a:gd name="T85" fmla="*/ 0 h 712"/>
                <a:gd name="T86" fmla="*/ 581 w 1321"/>
                <a:gd name="T87" fmla="*/ 4 h 712"/>
                <a:gd name="T88" fmla="*/ 648 w 1321"/>
                <a:gd name="T89" fmla="*/ 4 h 712"/>
                <a:gd name="T90" fmla="*/ 713 w 1321"/>
                <a:gd name="T91" fmla="*/ 10 h 712"/>
                <a:gd name="T92" fmla="*/ 774 w 1321"/>
                <a:gd name="T93" fmla="*/ 18 h 712"/>
                <a:gd name="T94" fmla="*/ 828 w 1321"/>
                <a:gd name="T95" fmla="*/ 27 h 712"/>
                <a:gd name="T96" fmla="*/ 879 w 1321"/>
                <a:gd name="T97" fmla="*/ 38 h 712"/>
                <a:gd name="T98" fmla="*/ 924 w 1321"/>
                <a:gd name="T99" fmla="*/ 50 h 712"/>
                <a:gd name="T100" fmla="*/ 963 w 1321"/>
                <a:gd name="T101" fmla="*/ 64 h 712"/>
                <a:gd name="T102" fmla="*/ 995 w 1321"/>
                <a:gd name="T103" fmla="*/ 79 h 712"/>
                <a:gd name="T104" fmla="*/ 995 w 1321"/>
                <a:gd name="T105" fmla="*/ 79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3736" name="Text Box 8"/>
          <p:cNvSpPr txBox="1">
            <a:spLocks noChangeArrowheads="1"/>
          </p:cNvSpPr>
          <p:nvPr/>
        </p:nvSpPr>
        <p:spPr bwMode="gray">
          <a:xfrm>
            <a:off x="3768725" y="35210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命名活动</a:t>
            </a:r>
          </a:p>
        </p:txBody>
      </p:sp>
      <p:sp>
        <p:nvSpPr>
          <p:cNvPr id="713737" name="Oval 9"/>
          <p:cNvSpPr>
            <a:spLocks noChangeArrowheads="1"/>
          </p:cNvSpPr>
          <p:nvPr/>
        </p:nvSpPr>
        <p:spPr bwMode="gray">
          <a:xfrm rot="18227093">
            <a:off x="3035300" y="4137025"/>
            <a:ext cx="122238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gray">
          <a:xfrm rot="18227093">
            <a:off x="3267075" y="4014788"/>
            <a:ext cx="122237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57352" name="Group 11"/>
          <p:cNvGrpSpPr>
            <a:grpSpLocks/>
          </p:cNvGrpSpPr>
          <p:nvPr/>
        </p:nvGrpSpPr>
        <p:grpSpPr bwMode="auto">
          <a:xfrm>
            <a:off x="5881688" y="2540000"/>
            <a:ext cx="631825" cy="649288"/>
            <a:chOff x="3938" y="1968"/>
            <a:chExt cx="430" cy="437"/>
          </a:xfrm>
        </p:grpSpPr>
        <p:grpSp>
          <p:nvGrpSpPr>
            <p:cNvPr id="57394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3741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7397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3743" name="Text Box 15"/>
            <p:cNvSpPr txBox="1">
              <a:spLocks noChangeArrowheads="1"/>
            </p:cNvSpPr>
            <p:nvPr/>
          </p:nvSpPr>
          <p:spPr bwMode="gray">
            <a:xfrm>
              <a:off x="4007" y="2028"/>
              <a:ext cx="283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sp>
        <p:nvSpPr>
          <p:cNvPr id="57353" name="Text Box 16"/>
          <p:cNvSpPr txBox="1">
            <a:spLocks noChangeArrowheads="1"/>
          </p:cNvSpPr>
          <p:nvPr/>
        </p:nvSpPr>
        <p:spPr bwMode="auto">
          <a:xfrm>
            <a:off x="1028700" y="2717800"/>
            <a:ext cx="176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400" b="1">
                <a:solidFill>
                  <a:schemeClr val="tx2"/>
                </a:solidFill>
                <a:ea typeface="幼圆" panose="02010509060101010101" pitchFamily="49" charset="-122"/>
              </a:rPr>
              <a:t>成未来之势</a:t>
            </a:r>
            <a:endParaRPr lang="en-US" altLang="zh-CN" sz="1400" b="1">
              <a:solidFill>
                <a:schemeClr val="tx2"/>
              </a:solidFill>
              <a:ea typeface="幼圆" panose="02010509060101010101" pitchFamily="49" charset="-122"/>
            </a:endParaRPr>
          </a:p>
        </p:txBody>
      </p:sp>
      <p:sp>
        <p:nvSpPr>
          <p:cNvPr id="57354" name="Text Box 17"/>
          <p:cNvSpPr txBox="1">
            <a:spLocks noChangeArrowheads="1"/>
          </p:cNvSpPr>
          <p:nvPr/>
        </p:nvSpPr>
        <p:spPr bwMode="auto">
          <a:xfrm>
            <a:off x="3481388" y="1130300"/>
            <a:ext cx="1766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400" b="1">
                <a:solidFill>
                  <a:schemeClr val="tx2"/>
                </a:solidFill>
                <a:ea typeface="幼圆" panose="02010509060101010101" pitchFamily="49" charset="-122"/>
              </a:rPr>
              <a:t>用政府之手</a:t>
            </a:r>
            <a:endParaRPr lang="en-US" altLang="zh-CN" sz="1400" b="1">
              <a:solidFill>
                <a:schemeClr val="tx2"/>
              </a:solidFill>
              <a:ea typeface="幼圆" panose="02010509060101010101" pitchFamily="49" charset="-122"/>
            </a:endParaRPr>
          </a:p>
        </p:txBody>
      </p:sp>
      <p:sp>
        <p:nvSpPr>
          <p:cNvPr id="57355" name="Text Box 18"/>
          <p:cNvSpPr txBox="1">
            <a:spLocks noChangeArrowheads="1"/>
          </p:cNvSpPr>
          <p:nvPr/>
        </p:nvSpPr>
        <p:spPr bwMode="auto">
          <a:xfrm>
            <a:off x="6196013" y="2717800"/>
            <a:ext cx="1766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400" b="1">
                <a:solidFill>
                  <a:schemeClr val="tx2"/>
                </a:solidFill>
                <a:ea typeface="幼圆" panose="02010509060101010101" pitchFamily="49" charset="-122"/>
              </a:rPr>
              <a:t>调企业之能</a:t>
            </a:r>
            <a:endParaRPr lang="en-US" altLang="zh-CN" sz="1400" b="1">
              <a:solidFill>
                <a:schemeClr val="tx2"/>
              </a:solidFill>
              <a:ea typeface="幼圆" panose="02010509060101010101" pitchFamily="49" charset="-122"/>
            </a:endParaRPr>
          </a:p>
        </p:txBody>
      </p:sp>
      <p:sp>
        <p:nvSpPr>
          <p:cNvPr id="57356" name="Text Box 19"/>
          <p:cNvSpPr txBox="1">
            <a:spLocks noChangeArrowheads="1"/>
          </p:cNvSpPr>
          <p:nvPr/>
        </p:nvSpPr>
        <p:spPr bwMode="auto">
          <a:xfrm>
            <a:off x="998538" y="4241800"/>
            <a:ext cx="1765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400" b="1">
                <a:solidFill>
                  <a:schemeClr val="tx2"/>
                </a:solidFill>
                <a:ea typeface="幼圆" panose="02010509060101010101" pitchFamily="49" charset="-122"/>
              </a:rPr>
              <a:t>取新城之名</a:t>
            </a:r>
            <a:endParaRPr lang="en-US" altLang="zh-CN" sz="1400" b="1">
              <a:solidFill>
                <a:schemeClr val="tx2"/>
              </a:solidFill>
              <a:ea typeface="幼圆" panose="02010509060101010101" pitchFamily="49" charset="-122"/>
            </a:endParaRPr>
          </a:p>
        </p:txBody>
      </p:sp>
      <p:sp>
        <p:nvSpPr>
          <p:cNvPr id="57357" name="Text Box 20"/>
          <p:cNvSpPr txBox="1">
            <a:spLocks noChangeArrowheads="1"/>
          </p:cNvSpPr>
          <p:nvPr/>
        </p:nvSpPr>
        <p:spPr bwMode="auto">
          <a:xfrm>
            <a:off x="6138863" y="4241800"/>
            <a:ext cx="1766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400" b="1">
                <a:solidFill>
                  <a:schemeClr val="tx2"/>
                </a:solidFill>
                <a:ea typeface="幼圆" panose="02010509060101010101" pitchFamily="49" charset="-122"/>
              </a:rPr>
              <a:t>激市民之智</a:t>
            </a:r>
            <a:endParaRPr lang="en-US" altLang="zh-CN" sz="1400" b="1">
              <a:solidFill>
                <a:schemeClr val="tx2"/>
              </a:solidFill>
              <a:ea typeface="幼圆" panose="02010509060101010101" pitchFamily="49" charset="-122"/>
            </a:endParaRPr>
          </a:p>
        </p:txBody>
      </p:sp>
      <p:sp>
        <p:nvSpPr>
          <p:cNvPr id="713749" name="Oval 21"/>
          <p:cNvSpPr>
            <a:spLocks noChangeArrowheads="1"/>
          </p:cNvSpPr>
          <p:nvPr/>
        </p:nvSpPr>
        <p:spPr bwMode="gray">
          <a:xfrm rot="18227093">
            <a:off x="4340225" y="4816475"/>
            <a:ext cx="122238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50" name="Oval 22"/>
          <p:cNvSpPr>
            <a:spLocks noChangeArrowheads="1"/>
          </p:cNvSpPr>
          <p:nvPr/>
        </p:nvSpPr>
        <p:spPr bwMode="gray">
          <a:xfrm rot="18227093">
            <a:off x="4333875" y="5081588"/>
            <a:ext cx="134938" cy="106362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57360" name="Text Box 23"/>
          <p:cNvSpPr txBox="1">
            <a:spLocks noChangeArrowheads="1"/>
          </p:cNvSpPr>
          <p:nvPr/>
        </p:nvSpPr>
        <p:spPr bwMode="auto">
          <a:xfrm>
            <a:off x="3524250" y="5838825"/>
            <a:ext cx="176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400" b="1">
                <a:solidFill>
                  <a:schemeClr val="tx2"/>
                </a:solidFill>
                <a:ea typeface="幼圆" panose="02010509060101010101" pitchFamily="49" charset="-122"/>
              </a:rPr>
              <a:t>聚专家之才</a:t>
            </a:r>
            <a:endParaRPr lang="en-US" altLang="zh-CN" sz="1400" b="1">
              <a:solidFill>
                <a:schemeClr val="tx2"/>
              </a:solidFill>
              <a:ea typeface="幼圆" panose="02010509060101010101" pitchFamily="49" charset="-122"/>
            </a:endParaRPr>
          </a:p>
        </p:txBody>
      </p:sp>
      <p:grpSp>
        <p:nvGrpSpPr>
          <p:cNvPr id="57361" name="Group 24"/>
          <p:cNvGrpSpPr>
            <a:grpSpLocks/>
          </p:cNvGrpSpPr>
          <p:nvPr/>
        </p:nvGrpSpPr>
        <p:grpSpPr bwMode="auto">
          <a:xfrm>
            <a:off x="4041775" y="1436688"/>
            <a:ext cx="631825" cy="649287"/>
            <a:chOff x="3938" y="1968"/>
            <a:chExt cx="430" cy="437"/>
          </a:xfrm>
        </p:grpSpPr>
        <p:grpSp>
          <p:nvGrpSpPr>
            <p:cNvPr id="57390" name="Group 2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3754" name="Oval 2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7393" name="Freeform 2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3756" name="Text Box 28"/>
            <p:cNvSpPr txBox="1">
              <a:spLocks noChangeArrowheads="1"/>
            </p:cNvSpPr>
            <p:nvPr/>
          </p:nvSpPr>
          <p:spPr bwMode="gray">
            <a:xfrm>
              <a:off x="4006" y="2028"/>
              <a:ext cx="286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A</a:t>
              </a:r>
            </a:p>
          </p:txBody>
        </p:sp>
      </p:grpSp>
      <p:grpSp>
        <p:nvGrpSpPr>
          <p:cNvPr id="57362" name="Group 29"/>
          <p:cNvGrpSpPr>
            <a:grpSpLocks/>
          </p:cNvGrpSpPr>
          <p:nvPr/>
        </p:nvGrpSpPr>
        <p:grpSpPr bwMode="auto">
          <a:xfrm>
            <a:off x="2466975" y="2528888"/>
            <a:ext cx="631825" cy="649287"/>
            <a:chOff x="3938" y="1968"/>
            <a:chExt cx="430" cy="437"/>
          </a:xfrm>
        </p:grpSpPr>
        <p:grpSp>
          <p:nvGrpSpPr>
            <p:cNvPr id="57386" name="Group 30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3759" name="Oval 3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7389" name="Freeform 3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3761" name="Text Box 33"/>
            <p:cNvSpPr txBox="1">
              <a:spLocks noChangeArrowheads="1"/>
            </p:cNvSpPr>
            <p:nvPr/>
          </p:nvSpPr>
          <p:spPr bwMode="gray">
            <a:xfrm>
              <a:off x="4018" y="2028"/>
              <a:ext cx="260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F</a:t>
              </a:r>
            </a:p>
          </p:txBody>
        </p:sp>
      </p:grpSp>
      <p:grpSp>
        <p:nvGrpSpPr>
          <p:cNvPr id="57363" name="Group 34"/>
          <p:cNvGrpSpPr>
            <a:grpSpLocks/>
          </p:cNvGrpSpPr>
          <p:nvPr/>
        </p:nvGrpSpPr>
        <p:grpSpPr bwMode="auto">
          <a:xfrm>
            <a:off x="2339975" y="4116388"/>
            <a:ext cx="631825" cy="649287"/>
            <a:chOff x="3938" y="1968"/>
            <a:chExt cx="430" cy="437"/>
          </a:xfrm>
        </p:grpSpPr>
        <p:grpSp>
          <p:nvGrpSpPr>
            <p:cNvPr id="57382" name="Group 3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3764" name="Oval 3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7385" name="Freeform 3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3766" name="Text Box 38"/>
            <p:cNvSpPr txBox="1">
              <a:spLocks noChangeArrowheads="1"/>
            </p:cNvSpPr>
            <p:nvPr/>
          </p:nvSpPr>
          <p:spPr bwMode="gray">
            <a:xfrm>
              <a:off x="4015" y="2028"/>
              <a:ext cx="267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57364" name="Group 39"/>
          <p:cNvGrpSpPr>
            <a:grpSpLocks/>
          </p:cNvGrpSpPr>
          <p:nvPr/>
        </p:nvGrpSpPr>
        <p:grpSpPr bwMode="auto">
          <a:xfrm>
            <a:off x="4079875" y="5259388"/>
            <a:ext cx="631825" cy="649287"/>
            <a:chOff x="3938" y="1968"/>
            <a:chExt cx="430" cy="437"/>
          </a:xfrm>
        </p:grpSpPr>
        <p:grpSp>
          <p:nvGrpSpPr>
            <p:cNvPr id="57378" name="Group 40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3769" name="Oval 4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7381" name="Freeform 4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3771" name="Text Box 43"/>
            <p:cNvSpPr txBox="1">
              <a:spLocks noChangeArrowheads="1"/>
            </p:cNvSpPr>
            <p:nvPr/>
          </p:nvSpPr>
          <p:spPr bwMode="gray">
            <a:xfrm>
              <a:off x="4001" y="2028"/>
              <a:ext cx="297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D</a:t>
              </a:r>
            </a:p>
          </p:txBody>
        </p:sp>
      </p:grpSp>
      <p:grpSp>
        <p:nvGrpSpPr>
          <p:cNvPr id="57365" name="Group 44"/>
          <p:cNvGrpSpPr>
            <a:grpSpLocks/>
          </p:cNvGrpSpPr>
          <p:nvPr/>
        </p:nvGrpSpPr>
        <p:grpSpPr bwMode="auto">
          <a:xfrm>
            <a:off x="5870575" y="4116388"/>
            <a:ext cx="631825" cy="649287"/>
            <a:chOff x="3938" y="1968"/>
            <a:chExt cx="430" cy="437"/>
          </a:xfrm>
        </p:grpSpPr>
        <p:grpSp>
          <p:nvGrpSpPr>
            <p:cNvPr id="57374" name="Group 4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3774" name="Oval 4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235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57377" name="Freeform 4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3776" name="Text Box 48"/>
            <p:cNvSpPr txBox="1">
              <a:spLocks noChangeArrowheads="1"/>
            </p:cNvSpPr>
            <p:nvPr/>
          </p:nvSpPr>
          <p:spPr bwMode="gray">
            <a:xfrm>
              <a:off x="4010" y="2028"/>
              <a:ext cx="276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C</a:t>
              </a:r>
            </a:p>
          </p:txBody>
        </p:sp>
      </p:grpSp>
      <p:sp>
        <p:nvSpPr>
          <p:cNvPr id="713777" name="Oval 49"/>
          <p:cNvSpPr>
            <a:spLocks noChangeArrowheads="1"/>
          </p:cNvSpPr>
          <p:nvPr/>
        </p:nvSpPr>
        <p:spPr bwMode="gray">
          <a:xfrm rot="18227093">
            <a:off x="5382419" y="4118769"/>
            <a:ext cx="123825" cy="1285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78" name="Oval 50"/>
          <p:cNvSpPr>
            <a:spLocks noChangeArrowheads="1"/>
          </p:cNvSpPr>
          <p:nvPr/>
        </p:nvSpPr>
        <p:spPr bwMode="gray">
          <a:xfrm rot="18227093">
            <a:off x="5638800" y="4184650"/>
            <a:ext cx="122238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79" name="Oval 51"/>
          <p:cNvSpPr>
            <a:spLocks noChangeArrowheads="1"/>
          </p:cNvSpPr>
          <p:nvPr/>
        </p:nvSpPr>
        <p:spPr bwMode="gray">
          <a:xfrm rot="18227093">
            <a:off x="5395913" y="3141663"/>
            <a:ext cx="122237" cy="1285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80" name="Oval 52"/>
          <p:cNvSpPr>
            <a:spLocks noChangeArrowheads="1"/>
          </p:cNvSpPr>
          <p:nvPr/>
        </p:nvSpPr>
        <p:spPr bwMode="gray">
          <a:xfrm rot="18227093">
            <a:off x="5651500" y="2990850"/>
            <a:ext cx="122238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81" name="Oval 53"/>
          <p:cNvSpPr>
            <a:spLocks noChangeArrowheads="1"/>
          </p:cNvSpPr>
          <p:nvPr/>
        </p:nvSpPr>
        <p:spPr bwMode="gray">
          <a:xfrm rot="18227093">
            <a:off x="4329113" y="2455863"/>
            <a:ext cx="122237" cy="1285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82" name="Oval 54"/>
          <p:cNvSpPr>
            <a:spLocks noChangeArrowheads="1"/>
          </p:cNvSpPr>
          <p:nvPr/>
        </p:nvSpPr>
        <p:spPr bwMode="gray">
          <a:xfrm rot="18227093">
            <a:off x="4330700" y="2152650"/>
            <a:ext cx="122238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83" name="Oval 55"/>
          <p:cNvSpPr>
            <a:spLocks noChangeArrowheads="1"/>
          </p:cNvSpPr>
          <p:nvPr/>
        </p:nvSpPr>
        <p:spPr bwMode="gray">
          <a:xfrm rot="18227093">
            <a:off x="3351213" y="3078163"/>
            <a:ext cx="122237" cy="1285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13784" name="Oval 56"/>
          <p:cNvSpPr>
            <a:spLocks noChangeArrowheads="1"/>
          </p:cNvSpPr>
          <p:nvPr/>
        </p:nvSpPr>
        <p:spPr bwMode="gray">
          <a:xfrm rot="18227093">
            <a:off x="3124200" y="2965450"/>
            <a:ext cx="122238" cy="1285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6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50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幼圆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