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F985E-9C58-449B-96C0-90BD4DEEB0CA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1B8AE-FECF-44D0-829E-3D2A224184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011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397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971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040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AutoShape 3"/>
          <p:cNvSpPr>
            <a:spLocks noChangeArrowheads="1"/>
          </p:cNvSpPr>
          <p:nvPr/>
        </p:nvSpPr>
        <p:spPr bwMode="invGray">
          <a:xfrm rot="39573186">
            <a:off x="4777581" y="248488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invGray">
          <a:xfrm rot="3465783">
            <a:off x="4777582" y="464864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invGray">
          <a:xfrm rot="35969022">
            <a:off x="3558381" y="256108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invGray">
          <a:xfrm rot="7535209">
            <a:off x="3520281" y="461530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invGray">
          <a:xfrm>
            <a:off x="5356225" y="361280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5784" name="AutoShape 8"/>
          <p:cNvSpPr>
            <a:spLocks noChangeArrowheads="1"/>
          </p:cNvSpPr>
          <p:nvPr/>
        </p:nvSpPr>
        <p:spPr bwMode="invGray">
          <a:xfrm rot="-10800000">
            <a:off x="2946400" y="360645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black">
          <a:xfrm>
            <a:off x="2692400" y="1844328"/>
            <a:ext cx="3743325" cy="374491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3429000" y="1903065"/>
            <a:ext cx="360363" cy="360363"/>
            <a:chOff x="1973" y="1706"/>
            <a:chExt cx="227" cy="227"/>
          </a:xfrm>
        </p:grpSpPr>
        <p:sp>
          <p:nvSpPr>
            <p:cNvPr id="75787" name="Oval 11"/>
            <p:cNvSpPr>
              <a:spLocks noChangeArrowheads="1"/>
            </p:cNvSpPr>
            <p:nvPr/>
          </p:nvSpPr>
          <p:spPr bwMode="gray">
            <a:xfrm>
              <a:off x="1973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5788" name="Oval 12"/>
            <p:cNvSpPr>
              <a:spLocks noChangeArrowheads="1"/>
            </p:cNvSpPr>
            <p:nvPr/>
          </p:nvSpPr>
          <p:spPr bwMode="gray">
            <a:xfrm>
              <a:off x="1983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12299" name="Group 13"/>
          <p:cNvGrpSpPr>
            <a:grpSpLocks/>
          </p:cNvGrpSpPr>
          <p:nvPr/>
        </p:nvGrpSpPr>
        <p:grpSpPr bwMode="auto">
          <a:xfrm>
            <a:off x="2484438" y="3558828"/>
            <a:ext cx="360362" cy="360362"/>
            <a:chOff x="1565" y="2659"/>
            <a:chExt cx="227" cy="227"/>
          </a:xfrm>
        </p:grpSpPr>
        <p:sp>
          <p:nvSpPr>
            <p:cNvPr id="75790" name="Oval 14"/>
            <p:cNvSpPr>
              <a:spLocks noChangeArrowheads="1"/>
            </p:cNvSpPr>
            <p:nvPr/>
          </p:nvSpPr>
          <p:spPr bwMode="gray">
            <a:xfrm>
              <a:off x="1565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5791" name="Oval 15"/>
            <p:cNvSpPr>
              <a:spLocks noChangeArrowheads="1"/>
            </p:cNvSpPr>
            <p:nvPr/>
          </p:nvSpPr>
          <p:spPr bwMode="gray">
            <a:xfrm>
              <a:off x="1575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12300" name="Group 16"/>
          <p:cNvGrpSpPr>
            <a:grpSpLocks/>
          </p:cNvGrpSpPr>
          <p:nvPr/>
        </p:nvGrpSpPr>
        <p:grpSpPr bwMode="auto">
          <a:xfrm>
            <a:off x="3348038" y="5101878"/>
            <a:ext cx="360362" cy="360362"/>
            <a:chOff x="2109" y="3612"/>
            <a:chExt cx="227" cy="227"/>
          </a:xfrm>
        </p:grpSpPr>
        <p:sp>
          <p:nvSpPr>
            <p:cNvPr id="75793" name="Oval 17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5794" name="Oval 18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12301" name="Group 19"/>
          <p:cNvGrpSpPr>
            <a:grpSpLocks/>
          </p:cNvGrpSpPr>
          <p:nvPr/>
        </p:nvGrpSpPr>
        <p:grpSpPr bwMode="auto">
          <a:xfrm>
            <a:off x="5278438" y="1882428"/>
            <a:ext cx="360362" cy="360362"/>
            <a:chOff x="3470" y="1706"/>
            <a:chExt cx="227" cy="227"/>
          </a:xfrm>
        </p:grpSpPr>
        <p:sp>
          <p:nvSpPr>
            <p:cNvPr id="75796" name="Oval 20"/>
            <p:cNvSpPr>
              <a:spLocks noChangeArrowheads="1"/>
            </p:cNvSpPr>
            <p:nvPr/>
          </p:nvSpPr>
          <p:spPr bwMode="gray">
            <a:xfrm>
              <a:off x="3470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5797" name="Oval 21"/>
            <p:cNvSpPr>
              <a:spLocks noChangeArrowheads="1"/>
            </p:cNvSpPr>
            <p:nvPr/>
          </p:nvSpPr>
          <p:spPr bwMode="gray">
            <a:xfrm>
              <a:off x="3480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12302" name="Group 22"/>
          <p:cNvGrpSpPr>
            <a:grpSpLocks/>
          </p:cNvGrpSpPr>
          <p:nvPr/>
        </p:nvGrpSpPr>
        <p:grpSpPr bwMode="auto">
          <a:xfrm>
            <a:off x="6227763" y="3558828"/>
            <a:ext cx="360362" cy="360362"/>
            <a:chOff x="3923" y="2659"/>
            <a:chExt cx="227" cy="227"/>
          </a:xfrm>
        </p:grpSpPr>
        <p:sp>
          <p:nvSpPr>
            <p:cNvPr id="75799" name="Oval 23"/>
            <p:cNvSpPr>
              <a:spLocks noChangeArrowheads="1"/>
            </p:cNvSpPr>
            <p:nvPr/>
          </p:nvSpPr>
          <p:spPr bwMode="gray">
            <a:xfrm>
              <a:off x="3923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5800" name="Oval 24"/>
            <p:cNvSpPr>
              <a:spLocks noChangeArrowheads="1"/>
            </p:cNvSpPr>
            <p:nvPr/>
          </p:nvSpPr>
          <p:spPr bwMode="gray">
            <a:xfrm>
              <a:off x="3933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12303" name="Group 25"/>
          <p:cNvGrpSpPr>
            <a:grpSpLocks/>
          </p:cNvGrpSpPr>
          <p:nvPr/>
        </p:nvGrpSpPr>
        <p:grpSpPr bwMode="auto">
          <a:xfrm>
            <a:off x="5334000" y="5159028"/>
            <a:ext cx="360363" cy="360362"/>
            <a:chOff x="3515" y="3521"/>
            <a:chExt cx="227" cy="227"/>
          </a:xfrm>
        </p:grpSpPr>
        <p:sp>
          <p:nvSpPr>
            <p:cNvPr id="75802" name="Oval 26"/>
            <p:cNvSpPr>
              <a:spLocks noChangeArrowheads="1"/>
            </p:cNvSpPr>
            <p:nvPr/>
          </p:nvSpPr>
          <p:spPr bwMode="gray">
            <a:xfrm>
              <a:off x="3515" y="3521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5803" name="Oval 27"/>
            <p:cNvSpPr>
              <a:spLocks noChangeArrowheads="1"/>
            </p:cNvSpPr>
            <p:nvPr/>
          </p:nvSpPr>
          <p:spPr bwMode="gray">
            <a:xfrm>
              <a:off x="3525" y="3540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75804" name="Oval 28"/>
          <p:cNvSpPr>
            <a:spLocks noChangeArrowheads="1"/>
          </p:cNvSpPr>
          <p:nvPr/>
        </p:nvSpPr>
        <p:spPr bwMode="gray">
          <a:xfrm>
            <a:off x="3581400" y="2800003"/>
            <a:ext cx="1944688" cy="1944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5805" name="Oval 29"/>
          <p:cNvSpPr>
            <a:spLocks noChangeArrowheads="1"/>
          </p:cNvSpPr>
          <p:nvPr/>
        </p:nvSpPr>
        <p:spPr bwMode="gray">
          <a:xfrm>
            <a:off x="3586163" y="2806353"/>
            <a:ext cx="1944687" cy="1944687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5806" name="Oval 30"/>
          <p:cNvSpPr>
            <a:spLocks noChangeArrowheads="1"/>
          </p:cNvSpPr>
          <p:nvPr/>
        </p:nvSpPr>
        <p:spPr bwMode="gray">
          <a:xfrm>
            <a:off x="3708400" y="2927003"/>
            <a:ext cx="1690688" cy="1690687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75807" name="Oval 31"/>
          <p:cNvSpPr>
            <a:spLocks noChangeArrowheads="1"/>
          </p:cNvSpPr>
          <p:nvPr/>
        </p:nvSpPr>
        <p:spPr bwMode="gray">
          <a:xfrm>
            <a:off x="3690938" y="2900015"/>
            <a:ext cx="1690687" cy="16906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zh-CN" altLang="en-US"/>
          </a:p>
        </p:txBody>
      </p:sp>
      <p:grpSp>
        <p:nvGrpSpPr>
          <p:cNvPr id="12308" name="Group 44"/>
          <p:cNvGrpSpPr>
            <a:grpSpLocks/>
          </p:cNvGrpSpPr>
          <p:nvPr/>
        </p:nvGrpSpPr>
        <p:grpSpPr bwMode="auto">
          <a:xfrm>
            <a:off x="3792538" y="3011140"/>
            <a:ext cx="1522412" cy="1522413"/>
            <a:chOff x="2416" y="1878"/>
            <a:chExt cx="959" cy="959"/>
          </a:xfrm>
        </p:grpSpPr>
        <p:sp>
          <p:nvSpPr>
            <p:cNvPr id="12316" name="Oval 32"/>
            <p:cNvSpPr>
              <a:spLocks noChangeArrowheads="1"/>
            </p:cNvSpPr>
            <p:nvPr/>
          </p:nvSpPr>
          <p:spPr bwMode="gray">
            <a:xfrm>
              <a:off x="2416" y="1878"/>
              <a:ext cx="959" cy="95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7" name="Oval 33"/>
            <p:cNvSpPr>
              <a:spLocks noChangeArrowheads="1"/>
            </p:cNvSpPr>
            <p:nvPr/>
          </p:nvSpPr>
          <p:spPr bwMode="gray">
            <a:xfrm>
              <a:off x="2430" y="1890"/>
              <a:ext cx="927" cy="928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8" name="Oval 34"/>
            <p:cNvSpPr>
              <a:spLocks noChangeArrowheads="1"/>
            </p:cNvSpPr>
            <p:nvPr/>
          </p:nvSpPr>
          <p:spPr bwMode="gray">
            <a:xfrm>
              <a:off x="2441" y="1896"/>
              <a:ext cx="906" cy="90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19" name="Oval 35"/>
            <p:cNvSpPr>
              <a:spLocks noChangeArrowheads="1"/>
            </p:cNvSpPr>
            <p:nvPr/>
          </p:nvSpPr>
          <p:spPr bwMode="gray">
            <a:xfrm>
              <a:off x="2451" y="1905"/>
              <a:ext cx="861" cy="845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320" name="Oval 36"/>
            <p:cNvSpPr>
              <a:spLocks noChangeArrowheads="1"/>
            </p:cNvSpPr>
            <p:nvPr/>
          </p:nvSpPr>
          <p:spPr bwMode="gray">
            <a:xfrm>
              <a:off x="2502" y="1928"/>
              <a:ext cx="765" cy="68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12309" name="Text Box 37"/>
          <p:cNvSpPr txBox="1">
            <a:spLocks noChangeArrowheads="1"/>
          </p:cNvSpPr>
          <p:nvPr/>
        </p:nvSpPr>
        <p:spPr bwMode="gray">
          <a:xfrm>
            <a:off x="4119563" y="3500090"/>
            <a:ext cx="857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dirty="0">
                <a:solidFill>
                  <a:srgbClr val="000000"/>
                </a:solidFill>
              </a:rPr>
              <a:t>Title</a:t>
            </a:r>
          </a:p>
        </p:txBody>
      </p:sp>
      <p:sp>
        <p:nvSpPr>
          <p:cNvPr id="12310" name="Text Box 38"/>
          <p:cNvSpPr txBox="1">
            <a:spLocks noChangeArrowheads="1"/>
          </p:cNvSpPr>
          <p:nvPr/>
        </p:nvSpPr>
        <p:spPr bwMode="auto">
          <a:xfrm>
            <a:off x="5715000" y="1830040"/>
            <a:ext cx="1482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/>
              <a:t>Add Your Text</a:t>
            </a:r>
          </a:p>
        </p:txBody>
      </p:sp>
      <p:sp>
        <p:nvSpPr>
          <p:cNvPr id="12311" name="Text Box 39"/>
          <p:cNvSpPr txBox="1">
            <a:spLocks noChangeArrowheads="1"/>
          </p:cNvSpPr>
          <p:nvPr/>
        </p:nvSpPr>
        <p:spPr bwMode="auto">
          <a:xfrm>
            <a:off x="1914525" y="1830040"/>
            <a:ext cx="1482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sz="1600"/>
              <a:t>Add Your Text</a:t>
            </a:r>
          </a:p>
        </p:txBody>
      </p:sp>
      <p:sp>
        <p:nvSpPr>
          <p:cNvPr id="12312" name="Text Box 40"/>
          <p:cNvSpPr txBox="1">
            <a:spLocks noChangeArrowheads="1"/>
          </p:cNvSpPr>
          <p:nvPr/>
        </p:nvSpPr>
        <p:spPr bwMode="auto">
          <a:xfrm>
            <a:off x="6629400" y="3582640"/>
            <a:ext cx="1482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/>
              <a:t>Add Your Text</a:t>
            </a:r>
          </a:p>
        </p:txBody>
      </p:sp>
      <p:sp>
        <p:nvSpPr>
          <p:cNvPr id="12313" name="Text Box 41"/>
          <p:cNvSpPr txBox="1">
            <a:spLocks noChangeArrowheads="1"/>
          </p:cNvSpPr>
          <p:nvPr/>
        </p:nvSpPr>
        <p:spPr bwMode="auto">
          <a:xfrm>
            <a:off x="5715000" y="5182840"/>
            <a:ext cx="1482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/>
              <a:t>Add Your Text</a:t>
            </a:r>
          </a:p>
        </p:txBody>
      </p:sp>
      <p:sp>
        <p:nvSpPr>
          <p:cNvPr id="12314" name="Text Box 42"/>
          <p:cNvSpPr txBox="1">
            <a:spLocks noChangeArrowheads="1"/>
          </p:cNvSpPr>
          <p:nvPr/>
        </p:nvSpPr>
        <p:spPr bwMode="auto">
          <a:xfrm>
            <a:off x="1000125" y="3582640"/>
            <a:ext cx="1482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sz="1600"/>
              <a:t>Add Your Text</a:t>
            </a:r>
          </a:p>
        </p:txBody>
      </p:sp>
      <p:sp>
        <p:nvSpPr>
          <p:cNvPr id="12315" name="Text Box 43"/>
          <p:cNvSpPr txBox="1">
            <a:spLocks noChangeArrowheads="1"/>
          </p:cNvSpPr>
          <p:nvPr/>
        </p:nvSpPr>
        <p:spPr bwMode="auto">
          <a:xfrm>
            <a:off x="1838325" y="5120928"/>
            <a:ext cx="1482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sz="1600"/>
              <a:t>Add Your Text</a:t>
            </a:r>
          </a:p>
        </p:txBody>
      </p:sp>
    </p:spTree>
    <p:extLst>
      <p:ext uri="{BB962C8B-B14F-4D97-AF65-F5344CB8AC3E}">
        <p14:creationId xmlns:p14="http://schemas.microsoft.com/office/powerpoint/2010/main" val="385925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36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