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E6332-6E6F-4FBC-8BBF-BFF50E36AC4A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4BDED-962C-43A1-BD5F-69B12A0B8F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8143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98210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1980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3755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2740025" y="1806426"/>
            <a:ext cx="3744913" cy="3705225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 w="9525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grpSp>
        <p:nvGrpSpPr>
          <p:cNvPr id="56325" name="Group 5"/>
          <p:cNvGrpSpPr>
            <a:grpSpLocks/>
          </p:cNvGrpSpPr>
          <p:nvPr/>
        </p:nvGrpSpPr>
        <p:grpSpPr bwMode="auto">
          <a:xfrm>
            <a:off x="3659188" y="2731938"/>
            <a:ext cx="1908175" cy="1995488"/>
            <a:chOff x="2016" y="1920"/>
            <a:chExt cx="1680" cy="1680"/>
          </a:xfrm>
        </p:grpSpPr>
        <p:sp>
          <p:nvSpPr>
            <p:cNvPr id="56370" name="Oval 6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742E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6371" name="Freeform 7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995 w 1321"/>
                <a:gd name="T1" fmla="*/ 79 h 712"/>
                <a:gd name="T2" fmla="*/ 1008 w 1321"/>
                <a:gd name="T3" fmla="*/ 87 h 712"/>
                <a:gd name="T4" fmla="*/ 1011 w 1321"/>
                <a:gd name="T5" fmla="*/ 94 h 712"/>
                <a:gd name="T6" fmla="*/ 1006 w 1321"/>
                <a:gd name="T7" fmla="*/ 102 h 712"/>
                <a:gd name="T8" fmla="*/ 993 w 1321"/>
                <a:gd name="T9" fmla="*/ 107 h 712"/>
                <a:gd name="T10" fmla="*/ 973 w 1321"/>
                <a:gd name="T11" fmla="*/ 114 h 712"/>
                <a:gd name="T12" fmla="*/ 948 w 1321"/>
                <a:gd name="T13" fmla="*/ 119 h 712"/>
                <a:gd name="T14" fmla="*/ 915 w 1321"/>
                <a:gd name="T15" fmla="*/ 124 h 712"/>
                <a:gd name="T16" fmla="*/ 878 w 1321"/>
                <a:gd name="T17" fmla="*/ 128 h 712"/>
                <a:gd name="T18" fmla="*/ 836 w 1321"/>
                <a:gd name="T19" fmla="*/ 132 h 712"/>
                <a:gd name="T20" fmla="*/ 789 w 1321"/>
                <a:gd name="T21" fmla="*/ 134 h 712"/>
                <a:gd name="T22" fmla="*/ 740 w 1321"/>
                <a:gd name="T23" fmla="*/ 135 h 712"/>
                <a:gd name="T24" fmla="*/ 686 w 1321"/>
                <a:gd name="T25" fmla="*/ 139 h 712"/>
                <a:gd name="T26" fmla="*/ 631 w 1321"/>
                <a:gd name="T27" fmla="*/ 140 h 712"/>
                <a:gd name="T28" fmla="*/ 609 w 1321"/>
                <a:gd name="T29" fmla="*/ 141 h 712"/>
                <a:gd name="T30" fmla="*/ 365 w 1321"/>
                <a:gd name="T31" fmla="*/ 141 h 712"/>
                <a:gd name="T32" fmla="*/ 361 w 1321"/>
                <a:gd name="T33" fmla="*/ 141 h 712"/>
                <a:gd name="T34" fmla="*/ 313 w 1321"/>
                <a:gd name="T35" fmla="*/ 140 h 712"/>
                <a:gd name="T36" fmla="*/ 267 w 1321"/>
                <a:gd name="T37" fmla="*/ 139 h 712"/>
                <a:gd name="T38" fmla="*/ 223 w 1321"/>
                <a:gd name="T39" fmla="*/ 137 h 712"/>
                <a:gd name="T40" fmla="*/ 180 w 1321"/>
                <a:gd name="T41" fmla="*/ 134 h 712"/>
                <a:gd name="T42" fmla="*/ 143 w 1321"/>
                <a:gd name="T43" fmla="*/ 134 h 712"/>
                <a:gd name="T44" fmla="*/ 110 w 1321"/>
                <a:gd name="T45" fmla="*/ 130 h 712"/>
                <a:gd name="T46" fmla="*/ 76 w 1321"/>
                <a:gd name="T47" fmla="*/ 127 h 712"/>
                <a:gd name="T48" fmla="*/ 53 w 1321"/>
                <a:gd name="T49" fmla="*/ 125 h 712"/>
                <a:gd name="T50" fmla="*/ 26 w 1321"/>
                <a:gd name="T51" fmla="*/ 119 h 712"/>
                <a:gd name="T52" fmla="*/ 18 w 1321"/>
                <a:gd name="T53" fmla="*/ 115 h 712"/>
                <a:gd name="T54" fmla="*/ 6 w 1321"/>
                <a:gd name="T55" fmla="*/ 110 h 712"/>
                <a:gd name="T56" fmla="*/ 0 w 1321"/>
                <a:gd name="T57" fmla="*/ 103 h 712"/>
                <a:gd name="T58" fmla="*/ 0 w 1321"/>
                <a:gd name="T59" fmla="*/ 102 h 712"/>
                <a:gd name="T60" fmla="*/ 4 w 1321"/>
                <a:gd name="T61" fmla="*/ 94 h 712"/>
                <a:gd name="T62" fmla="*/ 16 w 1321"/>
                <a:gd name="T63" fmla="*/ 88 h 712"/>
                <a:gd name="T64" fmla="*/ 37 w 1321"/>
                <a:gd name="T65" fmla="*/ 73 h 712"/>
                <a:gd name="T66" fmla="*/ 72 w 1321"/>
                <a:gd name="T67" fmla="*/ 59 h 712"/>
                <a:gd name="T68" fmla="*/ 114 w 1321"/>
                <a:gd name="T69" fmla="*/ 47 h 712"/>
                <a:gd name="T70" fmla="*/ 157 w 1321"/>
                <a:gd name="T71" fmla="*/ 34 h 712"/>
                <a:gd name="T72" fmla="*/ 207 w 1321"/>
                <a:gd name="T73" fmla="*/ 24 h 712"/>
                <a:gd name="T74" fmla="*/ 262 w 1321"/>
                <a:gd name="T75" fmla="*/ 16 h 712"/>
                <a:gd name="T76" fmla="*/ 318 w 1321"/>
                <a:gd name="T77" fmla="*/ 9 h 712"/>
                <a:gd name="T78" fmla="*/ 381 w 1321"/>
                <a:gd name="T79" fmla="*/ 4 h 712"/>
                <a:gd name="T80" fmla="*/ 444 w 1321"/>
                <a:gd name="T81" fmla="*/ 4 h 712"/>
                <a:gd name="T82" fmla="*/ 511 w 1321"/>
                <a:gd name="T83" fmla="*/ 0 h 712"/>
                <a:gd name="T84" fmla="*/ 511 w 1321"/>
                <a:gd name="T85" fmla="*/ 0 h 712"/>
                <a:gd name="T86" fmla="*/ 581 w 1321"/>
                <a:gd name="T87" fmla="*/ 4 h 712"/>
                <a:gd name="T88" fmla="*/ 648 w 1321"/>
                <a:gd name="T89" fmla="*/ 4 h 712"/>
                <a:gd name="T90" fmla="*/ 713 w 1321"/>
                <a:gd name="T91" fmla="*/ 10 h 712"/>
                <a:gd name="T92" fmla="*/ 774 w 1321"/>
                <a:gd name="T93" fmla="*/ 18 h 712"/>
                <a:gd name="T94" fmla="*/ 828 w 1321"/>
                <a:gd name="T95" fmla="*/ 27 h 712"/>
                <a:gd name="T96" fmla="*/ 879 w 1321"/>
                <a:gd name="T97" fmla="*/ 38 h 712"/>
                <a:gd name="T98" fmla="*/ 924 w 1321"/>
                <a:gd name="T99" fmla="*/ 50 h 712"/>
                <a:gd name="T100" fmla="*/ 963 w 1321"/>
                <a:gd name="T101" fmla="*/ 64 h 712"/>
                <a:gd name="T102" fmla="*/ 995 w 1321"/>
                <a:gd name="T103" fmla="*/ 79 h 712"/>
                <a:gd name="T104" fmla="*/ 995 w 1321"/>
                <a:gd name="T105" fmla="*/ 79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66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7768" name="Text Box 8"/>
          <p:cNvSpPr txBox="1">
            <a:spLocks noChangeArrowheads="1"/>
          </p:cNvSpPr>
          <p:nvPr/>
        </p:nvSpPr>
        <p:spPr bwMode="gray">
          <a:xfrm>
            <a:off x="3949700" y="3516163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Concept</a:t>
            </a:r>
          </a:p>
        </p:txBody>
      </p:sp>
      <p:grpSp>
        <p:nvGrpSpPr>
          <p:cNvPr id="56327" name="Group 9"/>
          <p:cNvGrpSpPr>
            <a:grpSpLocks/>
          </p:cNvGrpSpPr>
          <p:nvPr/>
        </p:nvGrpSpPr>
        <p:grpSpPr bwMode="auto">
          <a:xfrm>
            <a:off x="4224338" y="1449238"/>
            <a:ext cx="636587" cy="615950"/>
            <a:chOff x="2640" y="1088"/>
            <a:chExt cx="432" cy="415"/>
          </a:xfrm>
        </p:grpSpPr>
        <p:grpSp>
          <p:nvGrpSpPr>
            <p:cNvPr id="56366" name="Group 10"/>
            <p:cNvGrpSpPr>
              <a:grpSpLocks/>
            </p:cNvGrpSpPr>
            <p:nvPr/>
          </p:nvGrpSpPr>
          <p:grpSpPr bwMode="auto">
            <a:xfrm>
              <a:off x="2640" y="1088"/>
              <a:ext cx="432" cy="415"/>
              <a:chOff x="2016" y="1920"/>
              <a:chExt cx="1680" cy="1680"/>
            </a:xfrm>
          </p:grpSpPr>
          <p:sp>
            <p:nvSpPr>
              <p:cNvPr id="117771" name="Oval 11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235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56369" name="Freeform 12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995 w 1321"/>
                  <a:gd name="T1" fmla="*/ 79 h 712"/>
                  <a:gd name="T2" fmla="*/ 1008 w 1321"/>
                  <a:gd name="T3" fmla="*/ 87 h 712"/>
                  <a:gd name="T4" fmla="*/ 1011 w 1321"/>
                  <a:gd name="T5" fmla="*/ 94 h 712"/>
                  <a:gd name="T6" fmla="*/ 1006 w 1321"/>
                  <a:gd name="T7" fmla="*/ 102 h 712"/>
                  <a:gd name="T8" fmla="*/ 993 w 1321"/>
                  <a:gd name="T9" fmla="*/ 107 h 712"/>
                  <a:gd name="T10" fmla="*/ 973 w 1321"/>
                  <a:gd name="T11" fmla="*/ 114 h 712"/>
                  <a:gd name="T12" fmla="*/ 948 w 1321"/>
                  <a:gd name="T13" fmla="*/ 119 h 712"/>
                  <a:gd name="T14" fmla="*/ 915 w 1321"/>
                  <a:gd name="T15" fmla="*/ 124 h 712"/>
                  <a:gd name="T16" fmla="*/ 878 w 1321"/>
                  <a:gd name="T17" fmla="*/ 128 h 712"/>
                  <a:gd name="T18" fmla="*/ 836 w 1321"/>
                  <a:gd name="T19" fmla="*/ 132 h 712"/>
                  <a:gd name="T20" fmla="*/ 789 w 1321"/>
                  <a:gd name="T21" fmla="*/ 134 h 712"/>
                  <a:gd name="T22" fmla="*/ 740 w 1321"/>
                  <a:gd name="T23" fmla="*/ 135 h 712"/>
                  <a:gd name="T24" fmla="*/ 686 w 1321"/>
                  <a:gd name="T25" fmla="*/ 139 h 712"/>
                  <a:gd name="T26" fmla="*/ 631 w 1321"/>
                  <a:gd name="T27" fmla="*/ 140 h 712"/>
                  <a:gd name="T28" fmla="*/ 609 w 1321"/>
                  <a:gd name="T29" fmla="*/ 141 h 712"/>
                  <a:gd name="T30" fmla="*/ 365 w 1321"/>
                  <a:gd name="T31" fmla="*/ 141 h 712"/>
                  <a:gd name="T32" fmla="*/ 361 w 1321"/>
                  <a:gd name="T33" fmla="*/ 141 h 712"/>
                  <a:gd name="T34" fmla="*/ 313 w 1321"/>
                  <a:gd name="T35" fmla="*/ 140 h 712"/>
                  <a:gd name="T36" fmla="*/ 267 w 1321"/>
                  <a:gd name="T37" fmla="*/ 139 h 712"/>
                  <a:gd name="T38" fmla="*/ 223 w 1321"/>
                  <a:gd name="T39" fmla="*/ 137 h 712"/>
                  <a:gd name="T40" fmla="*/ 180 w 1321"/>
                  <a:gd name="T41" fmla="*/ 134 h 712"/>
                  <a:gd name="T42" fmla="*/ 143 w 1321"/>
                  <a:gd name="T43" fmla="*/ 134 h 712"/>
                  <a:gd name="T44" fmla="*/ 110 w 1321"/>
                  <a:gd name="T45" fmla="*/ 130 h 712"/>
                  <a:gd name="T46" fmla="*/ 76 w 1321"/>
                  <a:gd name="T47" fmla="*/ 127 h 712"/>
                  <a:gd name="T48" fmla="*/ 53 w 1321"/>
                  <a:gd name="T49" fmla="*/ 125 h 712"/>
                  <a:gd name="T50" fmla="*/ 26 w 1321"/>
                  <a:gd name="T51" fmla="*/ 119 h 712"/>
                  <a:gd name="T52" fmla="*/ 18 w 1321"/>
                  <a:gd name="T53" fmla="*/ 115 h 712"/>
                  <a:gd name="T54" fmla="*/ 6 w 1321"/>
                  <a:gd name="T55" fmla="*/ 110 h 712"/>
                  <a:gd name="T56" fmla="*/ 0 w 1321"/>
                  <a:gd name="T57" fmla="*/ 103 h 712"/>
                  <a:gd name="T58" fmla="*/ 0 w 1321"/>
                  <a:gd name="T59" fmla="*/ 102 h 712"/>
                  <a:gd name="T60" fmla="*/ 4 w 1321"/>
                  <a:gd name="T61" fmla="*/ 94 h 712"/>
                  <a:gd name="T62" fmla="*/ 16 w 1321"/>
                  <a:gd name="T63" fmla="*/ 88 h 712"/>
                  <a:gd name="T64" fmla="*/ 37 w 1321"/>
                  <a:gd name="T65" fmla="*/ 73 h 712"/>
                  <a:gd name="T66" fmla="*/ 72 w 1321"/>
                  <a:gd name="T67" fmla="*/ 59 h 712"/>
                  <a:gd name="T68" fmla="*/ 114 w 1321"/>
                  <a:gd name="T69" fmla="*/ 47 h 712"/>
                  <a:gd name="T70" fmla="*/ 157 w 1321"/>
                  <a:gd name="T71" fmla="*/ 34 h 712"/>
                  <a:gd name="T72" fmla="*/ 207 w 1321"/>
                  <a:gd name="T73" fmla="*/ 24 h 712"/>
                  <a:gd name="T74" fmla="*/ 262 w 1321"/>
                  <a:gd name="T75" fmla="*/ 16 h 712"/>
                  <a:gd name="T76" fmla="*/ 318 w 1321"/>
                  <a:gd name="T77" fmla="*/ 9 h 712"/>
                  <a:gd name="T78" fmla="*/ 381 w 1321"/>
                  <a:gd name="T79" fmla="*/ 4 h 712"/>
                  <a:gd name="T80" fmla="*/ 444 w 1321"/>
                  <a:gd name="T81" fmla="*/ 4 h 712"/>
                  <a:gd name="T82" fmla="*/ 511 w 1321"/>
                  <a:gd name="T83" fmla="*/ 0 h 712"/>
                  <a:gd name="T84" fmla="*/ 511 w 1321"/>
                  <a:gd name="T85" fmla="*/ 0 h 712"/>
                  <a:gd name="T86" fmla="*/ 581 w 1321"/>
                  <a:gd name="T87" fmla="*/ 4 h 712"/>
                  <a:gd name="T88" fmla="*/ 648 w 1321"/>
                  <a:gd name="T89" fmla="*/ 4 h 712"/>
                  <a:gd name="T90" fmla="*/ 713 w 1321"/>
                  <a:gd name="T91" fmla="*/ 10 h 712"/>
                  <a:gd name="T92" fmla="*/ 774 w 1321"/>
                  <a:gd name="T93" fmla="*/ 18 h 712"/>
                  <a:gd name="T94" fmla="*/ 828 w 1321"/>
                  <a:gd name="T95" fmla="*/ 27 h 712"/>
                  <a:gd name="T96" fmla="*/ 879 w 1321"/>
                  <a:gd name="T97" fmla="*/ 38 h 712"/>
                  <a:gd name="T98" fmla="*/ 924 w 1321"/>
                  <a:gd name="T99" fmla="*/ 50 h 712"/>
                  <a:gd name="T100" fmla="*/ 963 w 1321"/>
                  <a:gd name="T101" fmla="*/ 64 h 712"/>
                  <a:gd name="T102" fmla="*/ 995 w 1321"/>
                  <a:gd name="T103" fmla="*/ 79 h 712"/>
                  <a:gd name="T104" fmla="*/ 995 w 1321"/>
                  <a:gd name="T105" fmla="*/ 7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17773" name="Text Box 13"/>
            <p:cNvSpPr txBox="1">
              <a:spLocks noChangeArrowheads="1"/>
            </p:cNvSpPr>
            <p:nvPr/>
          </p:nvSpPr>
          <p:spPr bwMode="gray">
            <a:xfrm>
              <a:off x="2724" y="1152"/>
              <a:ext cx="282" cy="30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>
                <a:defRPr/>
              </a:pPr>
              <a:r>
                <a:rPr lang="en-US" altLang="zh-CN" sz="2400" b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B</a:t>
              </a:r>
            </a:p>
          </p:txBody>
        </p:sp>
      </p:grpSp>
      <p:grpSp>
        <p:nvGrpSpPr>
          <p:cNvPr id="56328" name="Group 14"/>
          <p:cNvGrpSpPr>
            <a:grpSpLocks/>
          </p:cNvGrpSpPr>
          <p:nvPr/>
        </p:nvGrpSpPr>
        <p:grpSpPr bwMode="auto">
          <a:xfrm>
            <a:off x="3629025" y="4548038"/>
            <a:ext cx="296863" cy="261938"/>
            <a:chOff x="2236" y="3191"/>
            <a:chExt cx="201" cy="176"/>
          </a:xfrm>
        </p:grpSpPr>
        <p:sp>
          <p:nvSpPr>
            <p:cNvPr id="117775" name="Oval 15"/>
            <p:cNvSpPr>
              <a:spLocks noChangeArrowheads="1"/>
            </p:cNvSpPr>
            <p:nvPr/>
          </p:nvSpPr>
          <p:spPr bwMode="gray">
            <a:xfrm rot="18227093">
              <a:off x="2230" y="3283"/>
              <a:ext cx="82" cy="86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17776" name="Oval 16"/>
            <p:cNvSpPr>
              <a:spLocks noChangeArrowheads="1"/>
            </p:cNvSpPr>
            <p:nvPr/>
          </p:nvSpPr>
          <p:spPr bwMode="gray">
            <a:xfrm rot="18227093">
              <a:off x="2346" y="3196"/>
              <a:ext cx="81" cy="86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grpSp>
        <p:nvGrpSpPr>
          <p:cNvPr id="56329" name="Group 17"/>
          <p:cNvGrpSpPr>
            <a:grpSpLocks/>
          </p:cNvGrpSpPr>
          <p:nvPr/>
        </p:nvGrpSpPr>
        <p:grpSpPr bwMode="auto">
          <a:xfrm>
            <a:off x="3022600" y="4794101"/>
            <a:ext cx="636588" cy="641350"/>
            <a:chOff x="1824" y="3357"/>
            <a:chExt cx="432" cy="432"/>
          </a:xfrm>
        </p:grpSpPr>
        <p:grpSp>
          <p:nvGrpSpPr>
            <p:cNvPr id="56360" name="Group 18"/>
            <p:cNvGrpSpPr>
              <a:grpSpLocks/>
            </p:cNvGrpSpPr>
            <p:nvPr/>
          </p:nvGrpSpPr>
          <p:grpSpPr bwMode="auto">
            <a:xfrm>
              <a:off x="1824" y="3357"/>
              <a:ext cx="432" cy="432"/>
              <a:chOff x="2016" y="1920"/>
              <a:chExt cx="1680" cy="1680"/>
            </a:xfrm>
          </p:grpSpPr>
          <p:sp>
            <p:nvSpPr>
              <p:cNvPr id="117779" name="Oval 19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24314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56363" name="Freeform 2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995 w 1321"/>
                  <a:gd name="T1" fmla="*/ 79 h 712"/>
                  <a:gd name="T2" fmla="*/ 1008 w 1321"/>
                  <a:gd name="T3" fmla="*/ 87 h 712"/>
                  <a:gd name="T4" fmla="*/ 1011 w 1321"/>
                  <a:gd name="T5" fmla="*/ 94 h 712"/>
                  <a:gd name="T6" fmla="*/ 1006 w 1321"/>
                  <a:gd name="T7" fmla="*/ 102 h 712"/>
                  <a:gd name="T8" fmla="*/ 993 w 1321"/>
                  <a:gd name="T9" fmla="*/ 107 h 712"/>
                  <a:gd name="T10" fmla="*/ 973 w 1321"/>
                  <a:gd name="T11" fmla="*/ 114 h 712"/>
                  <a:gd name="T12" fmla="*/ 948 w 1321"/>
                  <a:gd name="T13" fmla="*/ 119 h 712"/>
                  <a:gd name="T14" fmla="*/ 915 w 1321"/>
                  <a:gd name="T15" fmla="*/ 124 h 712"/>
                  <a:gd name="T16" fmla="*/ 878 w 1321"/>
                  <a:gd name="T17" fmla="*/ 128 h 712"/>
                  <a:gd name="T18" fmla="*/ 836 w 1321"/>
                  <a:gd name="T19" fmla="*/ 132 h 712"/>
                  <a:gd name="T20" fmla="*/ 789 w 1321"/>
                  <a:gd name="T21" fmla="*/ 134 h 712"/>
                  <a:gd name="T22" fmla="*/ 740 w 1321"/>
                  <a:gd name="T23" fmla="*/ 135 h 712"/>
                  <a:gd name="T24" fmla="*/ 686 w 1321"/>
                  <a:gd name="T25" fmla="*/ 139 h 712"/>
                  <a:gd name="T26" fmla="*/ 631 w 1321"/>
                  <a:gd name="T27" fmla="*/ 140 h 712"/>
                  <a:gd name="T28" fmla="*/ 609 w 1321"/>
                  <a:gd name="T29" fmla="*/ 141 h 712"/>
                  <a:gd name="T30" fmla="*/ 365 w 1321"/>
                  <a:gd name="T31" fmla="*/ 141 h 712"/>
                  <a:gd name="T32" fmla="*/ 361 w 1321"/>
                  <a:gd name="T33" fmla="*/ 141 h 712"/>
                  <a:gd name="T34" fmla="*/ 313 w 1321"/>
                  <a:gd name="T35" fmla="*/ 140 h 712"/>
                  <a:gd name="T36" fmla="*/ 267 w 1321"/>
                  <a:gd name="T37" fmla="*/ 139 h 712"/>
                  <a:gd name="T38" fmla="*/ 223 w 1321"/>
                  <a:gd name="T39" fmla="*/ 137 h 712"/>
                  <a:gd name="T40" fmla="*/ 180 w 1321"/>
                  <a:gd name="T41" fmla="*/ 134 h 712"/>
                  <a:gd name="T42" fmla="*/ 143 w 1321"/>
                  <a:gd name="T43" fmla="*/ 134 h 712"/>
                  <a:gd name="T44" fmla="*/ 110 w 1321"/>
                  <a:gd name="T45" fmla="*/ 130 h 712"/>
                  <a:gd name="T46" fmla="*/ 76 w 1321"/>
                  <a:gd name="T47" fmla="*/ 127 h 712"/>
                  <a:gd name="T48" fmla="*/ 53 w 1321"/>
                  <a:gd name="T49" fmla="*/ 125 h 712"/>
                  <a:gd name="T50" fmla="*/ 26 w 1321"/>
                  <a:gd name="T51" fmla="*/ 119 h 712"/>
                  <a:gd name="T52" fmla="*/ 18 w 1321"/>
                  <a:gd name="T53" fmla="*/ 115 h 712"/>
                  <a:gd name="T54" fmla="*/ 6 w 1321"/>
                  <a:gd name="T55" fmla="*/ 110 h 712"/>
                  <a:gd name="T56" fmla="*/ 0 w 1321"/>
                  <a:gd name="T57" fmla="*/ 103 h 712"/>
                  <a:gd name="T58" fmla="*/ 0 w 1321"/>
                  <a:gd name="T59" fmla="*/ 102 h 712"/>
                  <a:gd name="T60" fmla="*/ 4 w 1321"/>
                  <a:gd name="T61" fmla="*/ 94 h 712"/>
                  <a:gd name="T62" fmla="*/ 16 w 1321"/>
                  <a:gd name="T63" fmla="*/ 88 h 712"/>
                  <a:gd name="T64" fmla="*/ 37 w 1321"/>
                  <a:gd name="T65" fmla="*/ 73 h 712"/>
                  <a:gd name="T66" fmla="*/ 72 w 1321"/>
                  <a:gd name="T67" fmla="*/ 59 h 712"/>
                  <a:gd name="T68" fmla="*/ 114 w 1321"/>
                  <a:gd name="T69" fmla="*/ 47 h 712"/>
                  <a:gd name="T70" fmla="*/ 157 w 1321"/>
                  <a:gd name="T71" fmla="*/ 34 h 712"/>
                  <a:gd name="T72" fmla="*/ 207 w 1321"/>
                  <a:gd name="T73" fmla="*/ 24 h 712"/>
                  <a:gd name="T74" fmla="*/ 262 w 1321"/>
                  <a:gd name="T75" fmla="*/ 16 h 712"/>
                  <a:gd name="T76" fmla="*/ 318 w 1321"/>
                  <a:gd name="T77" fmla="*/ 9 h 712"/>
                  <a:gd name="T78" fmla="*/ 381 w 1321"/>
                  <a:gd name="T79" fmla="*/ 4 h 712"/>
                  <a:gd name="T80" fmla="*/ 444 w 1321"/>
                  <a:gd name="T81" fmla="*/ 4 h 712"/>
                  <a:gd name="T82" fmla="*/ 511 w 1321"/>
                  <a:gd name="T83" fmla="*/ 0 h 712"/>
                  <a:gd name="T84" fmla="*/ 511 w 1321"/>
                  <a:gd name="T85" fmla="*/ 0 h 712"/>
                  <a:gd name="T86" fmla="*/ 581 w 1321"/>
                  <a:gd name="T87" fmla="*/ 4 h 712"/>
                  <a:gd name="T88" fmla="*/ 648 w 1321"/>
                  <a:gd name="T89" fmla="*/ 4 h 712"/>
                  <a:gd name="T90" fmla="*/ 713 w 1321"/>
                  <a:gd name="T91" fmla="*/ 10 h 712"/>
                  <a:gd name="T92" fmla="*/ 774 w 1321"/>
                  <a:gd name="T93" fmla="*/ 18 h 712"/>
                  <a:gd name="T94" fmla="*/ 828 w 1321"/>
                  <a:gd name="T95" fmla="*/ 27 h 712"/>
                  <a:gd name="T96" fmla="*/ 879 w 1321"/>
                  <a:gd name="T97" fmla="*/ 38 h 712"/>
                  <a:gd name="T98" fmla="*/ 924 w 1321"/>
                  <a:gd name="T99" fmla="*/ 50 h 712"/>
                  <a:gd name="T100" fmla="*/ 963 w 1321"/>
                  <a:gd name="T101" fmla="*/ 64 h 712"/>
                  <a:gd name="T102" fmla="*/ 995 w 1321"/>
                  <a:gd name="T103" fmla="*/ 79 h 712"/>
                  <a:gd name="T104" fmla="*/ 995 w 1321"/>
                  <a:gd name="T105" fmla="*/ 7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17781" name="Text Box 21"/>
            <p:cNvSpPr txBox="1">
              <a:spLocks noChangeArrowheads="1"/>
            </p:cNvSpPr>
            <p:nvPr/>
          </p:nvSpPr>
          <p:spPr bwMode="gray">
            <a:xfrm>
              <a:off x="1902" y="3438"/>
              <a:ext cx="266" cy="30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>
                <a:defRPr/>
              </a:pPr>
              <a:r>
                <a:rPr lang="en-US" altLang="zh-CN" sz="2400" b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E</a:t>
              </a:r>
            </a:p>
          </p:txBody>
        </p:sp>
      </p:grpSp>
      <p:grpSp>
        <p:nvGrpSpPr>
          <p:cNvPr id="56330" name="Group 22"/>
          <p:cNvGrpSpPr>
            <a:grpSpLocks/>
          </p:cNvGrpSpPr>
          <p:nvPr/>
        </p:nvGrpSpPr>
        <p:grpSpPr bwMode="auto">
          <a:xfrm>
            <a:off x="6135688" y="2731938"/>
            <a:ext cx="631825" cy="649288"/>
            <a:chOff x="3938" y="1968"/>
            <a:chExt cx="430" cy="437"/>
          </a:xfrm>
        </p:grpSpPr>
        <p:grpSp>
          <p:nvGrpSpPr>
            <p:cNvPr id="56356" name="Group 23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2016" y="1920"/>
              <a:chExt cx="1680" cy="1680"/>
            </a:xfrm>
          </p:grpSpPr>
          <p:sp>
            <p:nvSpPr>
              <p:cNvPr id="117784" name="Oval 24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6235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56359" name="Freeform 25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995 w 1321"/>
                  <a:gd name="T1" fmla="*/ 79 h 712"/>
                  <a:gd name="T2" fmla="*/ 1008 w 1321"/>
                  <a:gd name="T3" fmla="*/ 87 h 712"/>
                  <a:gd name="T4" fmla="*/ 1011 w 1321"/>
                  <a:gd name="T5" fmla="*/ 94 h 712"/>
                  <a:gd name="T6" fmla="*/ 1006 w 1321"/>
                  <a:gd name="T7" fmla="*/ 102 h 712"/>
                  <a:gd name="T8" fmla="*/ 993 w 1321"/>
                  <a:gd name="T9" fmla="*/ 107 h 712"/>
                  <a:gd name="T10" fmla="*/ 973 w 1321"/>
                  <a:gd name="T11" fmla="*/ 114 h 712"/>
                  <a:gd name="T12" fmla="*/ 948 w 1321"/>
                  <a:gd name="T13" fmla="*/ 119 h 712"/>
                  <a:gd name="T14" fmla="*/ 915 w 1321"/>
                  <a:gd name="T15" fmla="*/ 124 h 712"/>
                  <a:gd name="T16" fmla="*/ 878 w 1321"/>
                  <a:gd name="T17" fmla="*/ 128 h 712"/>
                  <a:gd name="T18" fmla="*/ 836 w 1321"/>
                  <a:gd name="T19" fmla="*/ 132 h 712"/>
                  <a:gd name="T20" fmla="*/ 789 w 1321"/>
                  <a:gd name="T21" fmla="*/ 134 h 712"/>
                  <a:gd name="T22" fmla="*/ 740 w 1321"/>
                  <a:gd name="T23" fmla="*/ 135 h 712"/>
                  <a:gd name="T24" fmla="*/ 686 w 1321"/>
                  <a:gd name="T25" fmla="*/ 139 h 712"/>
                  <a:gd name="T26" fmla="*/ 631 w 1321"/>
                  <a:gd name="T27" fmla="*/ 140 h 712"/>
                  <a:gd name="T28" fmla="*/ 609 w 1321"/>
                  <a:gd name="T29" fmla="*/ 141 h 712"/>
                  <a:gd name="T30" fmla="*/ 365 w 1321"/>
                  <a:gd name="T31" fmla="*/ 141 h 712"/>
                  <a:gd name="T32" fmla="*/ 361 w 1321"/>
                  <a:gd name="T33" fmla="*/ 141 h 712"/>
                  <a:gd name="T34" fmla="*/ 313 w 1321"/>
                  <a:gd name="T35" fmla="*/ 140 h 712"/>
                  <a:gd name="T36" fmla="*/ 267 w 1321"/>
                  <a:gd name="T37" fmla="*/ 139 h 712"/>
                  <a:gd name="T38" fmla="*/ 223 w 1321"/>
                  <a:gd name="T39" fmla="*/ 137 h 712"/>
                  <a:gd name="T40" fmla="*/ 180 w 1321"/>
                  <a:gd name="T41" fmla="*/ 134 h 712"/>
                  <a:gd name="T42" fmla="*/ 143 w 1321"/>
                  <a:gd name="T43" fmla="*/ 134 h 712"/>
                  <a:gd name="T44" fmla="*/ 110 w 1321"/>
                  <a:gd name="T45" fmla="*/ 130 h 712"/>
                  <a:gd name="T46" fmla="*/ 76 w 1321"/>
                  <a:gd name="T47" fmla="*/ 127 h 712"/>
                  <a:gd name="T48" fmla="*/ 53 w 1321"/>
                  <a:gd name="T49" fmla="*/ 125 h 712"/>
                  <a:gd name="T50" fmla="*/ 26 w 1321"/>
                  <a:gd name="T51" fmla="*/ 119 h 712"/>
                  <a:gd name="T52" fmla="*/ 18 w 1321"/>
                  <a:gd name="T53" fmla="*/ 115 h 712"/>
                  <a:gd name="T54" fmla="*/ 6 w 1321"/>
                  <a:gd name="T55" fmla="*/ 110 h 712"/>
                  <a:gd name="T56" fmla="*/ 0 w 1321"/>
                  <a:gd name="T57" fmla="*/ 103 h 712"/>
                  <a:gd name="T58" fmla="*/ 0 w 1321"/>
                  <a:gd name="T59" fmla="*/ 102 h 712"/>
                  <a:gd name="T60" fmla="*/ 4 w 1321"/>
                  <a:gd name="T61" fmla="*/ 94 h 712"/>
                  <a:gd name="T62" fmla="*/ 16 w 1321"/>
                  <a:gd name="T63" fmla="*/ 88 h 712"/>
                  <a:gd name="T64" fmla="*/ 37 w 1321"/>
                  <a:gd name="T65" fmla="*/ 73 h 712"/>
                  <a:gd name="T66" fmla="*/ 72 w 1321"/>
                  <a:gd name="T67" fmla="*/ 59 h 712"/>
                  <a:gd name="T68" fmla="*/ 114 w 1321"/>
                  <a:gd name="T69" fmla="*/ 47 h 712"/>
                  <a:gd name="T70" fmla="*/ 157 w 1321"/>
                  <a:gd name="T71" fmla="*/ 34 h 712"/>
                  <a:gd name="T72" fmla="*/ 207 w 1321"/>
                  <a:gd name="T73" fmla="*/ 24 h 712"/>
                  <a:gd name="T74" fmla="*/ 262 w 1321"/>
                  <a:gd name="T75" fmla="*/ 16 h 712"/>
                  <a:gd name="T76" fmla="*/ 318 w 1321"/>
                  <a:gd name="T77" fmla="*/ 9 h 712"/>
                  <a:gd name="T78" fmla="*/ 381 w 1321"/>
                  <a:gd name="T79" fmla="*/ 4 h 712"/>
                  <a:gd name="T80" fmla="*/ 444 w 1321"/>
                  <a:gd name="T81" fmla="*/ 4 h 712"/>
                  <a:gd name="T82" fmla="*/ 511 w 1321"/>
                  <a:gd name="T83" fmla="*/ 0 h 712"/>
                  <a:gd name="T84" fmla="*/ 511 w 1321"/>
                  <a:gd name="T85" fmla="*/ 0 h 712"/>
                  <a:gd name="T86" fmla="*/ 581 w 1321"/>
                  <a:gd name="T87" fmla="*/ 4 h 712"/>
                  <a:gd name="T88" fmla="*/ 648 w 1321"/>
                  <a:gd name="T89" fmla="*/ 4 h 712"/>
                  <a:gd name="T90" fmla="*/ 713 w 1321"/>
                  <a:gd name="T91" fmla="*/ 10 h 712"/>
                  <a:gd name="T92" fmla="*/ 774 w 1321"/>
                  <a:gd name="T93" fmla="*/ 18 h 712"/>
                  <a:gd name="T94" fmla="*/ 828 w 1321"/>
                  <a:gd name="T95" fmla="*/ 27 h 712"/>
                  <a:gd name="T96" fmla="*/ 879 w 1321"/>
                  <a:gd name="T97" fmla="*/ 38 h 712"/>
                  <a:gd name="T98" fmla="*/ 924 w 1321"/>
                  <a:gd name="T99" fmla="*/ 50 h 712"/>
                  <a:gd name="T100" fmla="*/ 963 w 1321"/>
                  <a:gd name="T101" fmla="*/ 64 h 712"/>
                  <a:gd name="T102" fmla="*/ 995 w 1321"/>
                  <a:gd name="T103" fmla="*/ 79 h 712"/>
                  <a:gd name="T104" fmla="*/ 995 w 1321"/>
                  <a:gd name="T105" fmla="*/ 7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17786" name="Text Box 26"/>
            <p:cNvSpPr txBox="1">
              <a:spLocks noChangeArrowheads="1"/>
            </p:cNvSpPr>
            <p:nvPr/>
          </p:nvSpPr>
          <p:spPr bwMode="gray">
            <a:xfrm>
              <a:off x="4010" y="2028"/>
              <a:ext cx="276" cy="30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>
                <a:defRPr/>
              </a:pPr>
              <a:r>
                <a:rPr lang="en-US" altLang="zh-CN" sz="2400" b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C</a:t>
              </a:r>
            </a:p>
          </p:txBody>
        </p:sp>
      </p:grpSp>
      <p:grpSp>
        <p:nvGrpSpPr>
          <p:cNvPr id="56331" name="Group 27"/>
          <p:cNvGrpSpPr>
            <a:grpSpLocks/>
          </p:cNvGrpSpPr>
          <p:nvPr/>
        </p:nvGrpSpPr>
        <p:grpSpPr bwMode="auto">
          <a:xfrm>
            <a:off x="5567363" y="4798863"/>
            <a:ext cx="606425" cy="582613"/>
            <a:chOff x="3552" y="3339"/>
            <a:chExt cx="412" cy="392"/>
          </a:xfrm>
        </p:grpSpPr>
        <p:grpSp>
          <p:nvGrpSpPr>
            <p:cNvPr id="56352" name="Group 28"/>
            <p:cNvGrpSpPr>
              <a:grpSpLocks/>
            </p:cNvGrpSpPr>
            <p:nvPr/>
          </p:nvGrpSpPr>
          <p:grpSpPr bwMode="auto">
            <a:xfrm>
              <a:off x="3552" y="3339"/>
              <a:ext cx="412" cy="392"/>
              <a:chOff x="2016" y="1920"/>
              <a:chExt cx="1680" cy="1680"/>
            </a:xfrm>
          </p:grpSpPr>
          <p:sp>
            <p:nvSpPr>
              <p:cNvPr id="117789" name="Oval 29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549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56355" name="Freeform 3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995 w 1321"/>
                  <a:gd name="T1" fmla="*/ 79 h 712"/>
                  <a:gd name="T2" fmla="*/ 1008 w 1321"/>
                  <a:gd name="T3" fmla="*/ 87 h 712"/>
                  <a:gd name="T4" fmla="*/ 1011 w 1321"/>
                  <a:gd name="T5" fmla="*/ 94 h 712"/>
                  <a:gd name="T6" fmla="*/ 1006 w 1321"/>
                  <a:gd name="T7" fmla="*/ 102 h 712"/>
                  <a:gd name="T8" fmla="*/ 993 w 1321"/>
                  <a:gd name="T9" fmla="*/ 107 h 712"/>
                  <a:gd name="T10" fmla="*/ 973 w 1321"/>
                  <a:gd name="T11" fmla="*/ 114 h 712"/>
                  <a:gd name="T12" fmla="*/ 948 w 1321"/>
                  <a:gd name="T13" fmla="*/ 119 h 712"/>
                  <a:gd name="T14" fmla="*/ 915 w 1321"/>
                  <a:gd name="T15" fmla="*/ 124 h 712"/>
                  <a:gd name="T16" fmla="*/ 878 w 1321"/>
                  <a:gd name="T17" fmla="*/ 128 h 712"/>
                  <a:gd name="T18" fmla="*/ 836 w 1321"/>
                  <a:gd name="T19" fmla="*/ 132 h 712"/>
                  <a:gd name="T20" fmla="*/ 789 w 1321"/>
                  <a:gd name="T21" fmla="*/ 134 h 712"/>
                  <a:gd name="T22" fmla="*/ 740 w 1321"/>
                  <a:gd name="T23" fmla="*/ 135 h 712"/>
                  <a:gd name="T24" fmla="*/ 686 w 1321"/>
                  <a:gd name="T25" fmla="*/ 139 h 712"/>
                  <a:gd name="T26" fmla="*/ 631 w 1321"/>
                  <a:gd name="T27" fmla="*/ 140 h 712"/>
                  <a:gd name="T28" fmla="*/ 609 w 1321"/>
                  <a:gd name="T29" fmla="*/ 141 h 712"/>
                  <a:gd name="T30" fmla="*/ 365 w 1321"/>
                  <a:gd name="T31" fmla="*/ 141 h 712"/>
                  <a:gd name="T32" fmla="*/ 361 w 1321"/>
                  <a:gd name="T33" fmla="*/ 141 h 712"/>
                  <a:gd name="T34" fmla="*/ 313 w 1321"/>
                  <a:gd name="T35" fmla="*/ 140 h 712"/>
                  <a:gd name="T36" fmla="*/ 267 w 1321"/>
                  <a:gd name="T37" fmla="*/ 139 h 712"/>
                  <a:gd name="T38" fmla="*/ 223 w 1321"/>
                  <a:gd name="T39" fmla="*/ 137 h 712"/>
                  <a:gd name="T40" fmla="*/ 180 w 1321"/>
                  <a:gd name="T41" fmla="*/ 134 h 712"/>
                  <a:gd name="T42" fmla="*/ 143 w 1321"/>
                  <a:gd name="T43" fmla="*/ 134 h 712"/>
                  <a:gd name="T44" fmla="*/ 110 w 1321"/>
                  <a:gd name="T45" fmla="*/ 130 h 712"/>
                  <a:gd name="T46" fmla="*/ 76 w 1321"/>
                  <a:gd name="T47" fmla="*/ 127 h 712"/>
                  <a:gd name="T48" fmla="*/ 53 w 1321"/>
                  <a:gd name="T49" fmla="*/ 125 h 712"/>
                  <a:gd name="T50" fmla="*/ 26 w 1321"/>
                  <a:gd name="T51" fmla="*/ 119 h 712"/>
                  <a:gd name="T52" fmla="*/ 18 w 1321"/>
                  <a:gd name="T53" fmla="*/ 115 h 712"/>
                  <a:gd name="T54" fmla="*/ 6 w 1321"/>
                  <a:gd name="T55" fmla="*/ 110 h 712"/>
                  <a:gd name="T56" fmla="*/ 0 w 1321"/>
                  <a:gd name="T57" fmla="*/ 103 h 712"/>
                  <a:gd name="T58" fmla="*/ 0 w 1321"/>
                  <a:gd name="T59" fmla="*/ 102 h 712"/>
                  <a:gd name="T60" fmla="*/ 4 w 1321"/>
                  <a:gd name="T61" fmla="*/ 94 h 712"/>
                  <a:gd name="T62" fmla="*/ 16 w 1321"/>
                  <a:gd name="T63" fmla="*/ 88 h 712"/>
                  <a:gd name="T64" fmla="*/ 37 w 1321"/>
                  <a:gd name="T65" fmla="*/ 73 h 712"/>
                  <a:gd name="T66" fmla="*/ 72 w 1321"/>
                  <a:gd name="T67" fmla="*/ 59 h 712"/>
                  <a:gd name="T68" fmla="*/ 114 w 1321"/>
                  <a:gd name="T69" fmla="*/ 47 h 712"/>
                  <a:gd name="T70" fmla="*/ 157 w 1321"/>
                  <a:gd name="T71" fmla="*/ 34 h 712"/>
                  <a:gd name="T72" fmla="*/ 207 w 1321"/>
                  <a:gd name="T73" fmla="*/ 24 h 712"/>
                  <a:gd name="T74" fmla="*/ 262 w 1321"/>
                  <a:gd name="T75" fmla="*/ 16 h 712"/>
                  <a:gd name="T76" fmla="*/ 318 w 1321"/>
                  <a:gd name="T77" fmla="*/ 9 h 712"/>
                  <a:gd name="T78" fmla="*/ 381 w 1321"/>
                  <a:gd name="T79" fmla="*/ 4 h 712"/>
                  <a:gd name="T80" fmla="*/ 444 w 1321"/>
                  <a:gd name="T81" fmla="*/ 4 h 712"/>
                  <a:gd name="T82" fmla="*/ 511 w 1321"/>
                  <a:gd name="T83" fmla="*/ 0 h 712"/>
                  <a:gd name="T84" fmla="*/ 511 w 1321"/>
                  <a:gd name="T85" fmla="*/ 0 h 712"/>
                  <a:gd name="T86" fmla="*/ 581 w 1321"/>
                  <a:gd name="T87" fmla="*/ 4 h 712"/>
                  <a:gd name="T88" fmla="*/ 648 w 1321"/>
                  <a:gd name="T89" fmla="*/ 4 h 712"/>
                  <a:gd name="T90" fmla="*/ 713 w 1321"/>
                  <a:gd name="T91" fmla="*/ 10 h 712"/>
                  <a:gd name="T92" fmla="*/ 774 w 1321"/>
                  <a:gd name="T93" fmla="*/ 18 h 712"/>
                  <a:gd name="T94" fmla="*/ 828 w 1321"/>
                  <a:gd name="T95" fmla="*/ 27 h 712"/>
                  <a:gd name="T96" fmla="*/ 879 w 1321"/>
                  <a:gd name="T97" fmla="*/ 38 h 712"/>
                  <a:gd name="T98" fmla="*/ 924 w 1321"/>
                  <a:gd name="T99" fmla="*/ 50 h 712"/>
                  <a:gd name="T100" fmla="*/ 963 w 1321"/>
                  <a:gd name="T101" fmla="*/ 64 h 712"/>
                  <a:gd name="T102" fmla="*/ 995 w 1321"/>
                  <a:gd name="T103" fmla="*/ 79 h 712"/>
                  <a:gd name="T104" fmla="*/ 995 w 1321"/>
                  <a:gd name="T105" fmla="*/ 7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17791" name="Text Box 31"/>
            <p:cNvSpPr txBox="1">
              <a:spLocks noChangeArrowheads="1"/>
            </p:cNvSpPr>
            <p:nvPr/>
          </p:nvSpPr>
          <p:spPr bwMode="gray">
            <a:xfrm>
              <a:off x="3631" y="3360"/>
              <a:ext cx="299" cy="30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>
                <a:defRPr/>
              </a:pPr>
              <a:r>
                <a:rPr lang="en-US" altLang="zh-CN" sz="2400" b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D</a:t>
              </a:r>
            </a:p>
          </p:txBody>
        </p:sp>
      </p:grpSp>
      <p:grpSp>
        <p:nvGrpSpPr>
          <p:cNvPr id="56332" name="Group 32"/>
          <p:cNvGrpSpPr>
            <a:grpSpLocks/>
          </p:cNvGrpSpPr>
          <p:nvPr/>
        </p:nvGrpSpPr>
        <p:grpSpPr bwMode="auto">
          <a:xfrm>
            <a:off x="2528888" y="2731938"/>
            <a:ext cx="635000" cy="641350"/>
            <a:chOff x="1488" y="1968"/>
            <a:chExt cx="432" cy="432"/>
          </a:xfrm>
        </p:grpSpPr>
        <p:grpSp>
          <p:nvGrpSpPr>
            <p:cNvPr id="56348" name="Group 33"/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2016" y="1920"/>
              <a:chExt cx="1680" cy="1680"/>
            </a:xfrm>
          </p:grpSpPr>
          <p:sp>
            <p:nvSpPr>
              <p:cNvPr id="117794" name="Oval 34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549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56351" name="Freeform 35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995 w 1321"/>
                  <a:gd name="T1" fmla="*/ 79 h 712"/>
                  <a:gd name="T2" fmla="*/ 1008 w 1321"/>
                  <a:gd name="T3" fmla="*/ 87 h 712"/>
                  <a:gd name="T4" fmla="*/ 1011 w 1321"/>
                  <a:gd name="T5" fmla="*/ 94 h 712"/>
                  <a:gd name="T6" fmla="*/ 1006 w 1321"/>
                  <a:gd name="T7" fmla="*/ 102 h 712"/>
                  <a:gd name="T8" fmla="*/ 993 w 1321"/>
                  <a:gd name="T9" fmla="*/ 107 h 712"/>
                  <a:gd name="T10" fmla="*/ 973 w 1321"/>
                  <a:gd name="T11" fmla="*/ 114 h 712"/>
                  <a:gd name="T12" fmla="*/ 948 w 1321"/>
                  <a:gd name="T13" fmla="*/ 119 h 712"/>
                  <a:gd name="T14" fmla="*/ 915 w 1321"/>
                  <a:gd name="T15" fmla="*/ 124 h 712"/>
                  <a:gd name="T16" fmla="*/ 878 w 1321"/>
                  <a:gd name="T17" fmla="*/ 128 h 712"/>
                  <a:gd name="T18" fmla="*/ 836 w 1321"/>
                  <a:gd name="T19" fmla="*/ 132 h 712"/>
                  <a:gd name="T20" fmla="*/ 789 w 1321"/>
                  <a:gd name="T21" fmla="*/ 134 h 712"/>
                  <a:gd name="T22" fmla="*/ 740 w 1321"/>
                  <a:gd name="T23" fmla="*/ 135 h 712"/>
                  <a:gd name="T24" fmla="*/ 686 w 1321"/>
                  <a:gd name="T25" fmla="*/ 139 h 712"/>
                  <a:gd name="T26" fmla="*/ 631 w 1321"/>
                  <a:gd name="T27" fmla="*/ 140 h 712"/>
                  <a:gd name="T28" fmla="*/ 609 w 1321"/>
                  <a:gd name="T29" fmla="*/ 141 h 712"/>
                  <a:gd name="T30" fmla="*/ 365 w 1321"/>
                  <a:gd name="T31" fmla="*/ 141 h 712"/>
                  <a:gd name="T32" fmla="*/ 361 w 1321"/>
                  <a:gd name="T33" fmla="*/ 141 h 712"/>
                  <a:gd name="T34" fmla="*/ 313 w 1321"/>
                  <a:gd name="T35" fmla="*/ 140 h 712"/>
                  <a:gd name="T36" fmla="*/ 267 w 1321"/>
                  <a:gd name="T37" fmla="*/ 139 h 712"/>
                  <a:gd name="T38" fmla="*/ 223 w 1321"/>
                  <a:gd name="T39" fmla="*/ 137 h 712"/>
                  <a:gd name="T40" fmla="*/ 180 w 1321"/>
                  <a:gd name="T41" fmla="*/ 134 h 712"/>
                  <a:gd name="T42" fmla="*/ 143 w 1321"/>
                  <a:gd name="T43" fmla="*/ 134 h 712"/>
                  <a:gd name="T44" fmla="*/ 110 w 1321"/>
                  <a:gd name="T45" fmla="*/ 130 h 712"/>
                  <a:gd name="T46" fmla="*/ 76 w 1321"/>
                  <a:gd name="T47" fmla="*/ 127 h 712"/>
                  <a:gd name="T48" fmla="*/ 53 w 1321"/>
                  <a:gd name="T49" fmla="*/ 125 h 712"/>
                  <a:gd name="T50" fmla="*/ 26 w 1321"/>
                  <a:gd name="T51" fmla="*/ 119 h 712"/>
                  <a:gd name="T52" fmla="*/ 18 w 1321"/>
                  <a:gd name="T53" fmla="*/ 115 h 712"/>
                  <a:gd name="T54" fmla="*/ 6 w 1321"/>
                  <a:gd name="T55" fmla="*/ 110 h 712"/>
                  <a:gd name="T56" fmla="*/ 0 w 1321"/>
                  <a:gd name="T57" fmla="*/ 103 h 712"/>
                  <a:gd name="T58" fmla="*/ 0 w 1321"/>
                  <a:gd name="T59" fmla="*/ 102 h 712"/>
                  <a:gd name="T60" fmla="*/ 4 w 1321"/>
                  <a:gd name="T61" fmla="*/ 94 h 712"/>
                  <a:gd name="T62" fmla="*/ 16 w 1321"/>
                  <a:gd name="T63" fmla="*/ 88 h 712"/>
                  <a:gd name="T64" fmla="*/ 37 w 1321"/>
                  <a:gd name="T65" fmla="*/ 73 h 712"/>
                  <a:gd name="T66" fmla="*/ 72 w 1321"/>
                  <a:gd name="T67" fmla="*/ 59 h 712"/>
                  <a:gd name="T68" fmla="*/ 114 w 1321"/>
                  <a:gd name="T69" fmla="*/ 47 h 712"/>
                  <a:gd name="T70" fmla="*/ 157 w 1321"/>
                  <a:gd name="T71" fmla="*/ 34 h 712"/>
                  <a:gd name="T72" fmla="*/ 207 w 1321"/>
                  <a:gd name="T73" fmla="*/ 24 h 712"/>
                  <a:gd name="T74" fmla="*/ 262 w 1321"/>
                  <a:gd name="T75" fmla="*/ 16 h 712"/>
                  <a:gd name="T76" fmla="*/ 318 w 1321"/>
                  <a:gd name="T77" fmla="*/ 9 h 712"/>
                  <a:gd name="T78" fmla="*/ 381 w 1321"/>
                  <a:gd name="T79" fmla="*/ 4 h 712"/>
                  <a:gd name="T80" fmla="*/ 444 w 1321"/>
                  <a:gd name="T81" fmla="*/ 4 h 712"/>
                  <a:gd name="T82" fmla="*/ 511 w 1321"/>
                  <a:gd name="T83" fmla="*/ 0 h 712"/>
                  <a:gd name="T84" fmla="*/ 511 w 1321"/>
                  <a:gd name="T85" fmla="*/ 0 h 712"/>
                  <a:gd name="T86" fmla="*/ 581 w 1321"/>
                  <a:gd name="T87" fmla="*/ 4 h 712"/>
                  <a:gd name="T88" fmla="*/ 648 w 1321"/>
                  <a:gd name="T89" fmla="*/ 4 h 712"/>
                  <a:gd name="T90" fmla="*/ 713 w 1321"/>
                  <a:gd name="T91" fmla="*/ 10 h 712"/>
                  <a:gd name="T92" fmla="*/ 774 w 1321"/>
                  <a:gd name="T93" fmla="*/ 18 h 712"/>
                  <a:gd name="T94" fmla="*/ 828 w 1321"/>
                  <a:gd name="T95" fmla="*/ 27 h 712"/>
                  <a:gd name="T96" fmla="*/ 879 w 1321"/>
                  <a:gd name="T97" fmla="*/ 38 h 712"/>
                  <a:gd name="T98" fmla="*/ 924 w 1321"/>
                  <a:gd name="T99" fmla="*/ 50 h 712"/>
                  <a:gd name="T100" fmla="*/ 963 w 1321"/>
                  <a:gd name="T101" fmla="*/ 64 h 712"/>
                  <a:gd name="T102" fmla="*/ 995 w 1321"/>
                  <a:gd name="T103" fmla="*/ 79 h 712"/>
                  <a:gd name="T104" fmla="*/ 995 w 1321"/>
                  <a:gd name="T105" fmla="*/ 7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17796" name="Text Box 36"/>
            <p:cNvSpPr txBox="1">
              <a:spLocks noChangeArrowheads="1"/>
            </p:cNvSpPr>
            <p:nvPr/>
          </p:nvSpPr>
          <p:spPr bwMode="gray">
            <a:xfrm>
              <a:off x="1570" y="2016"/>
              <a:ext cx="286" cy="30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>
                <a:defRPr/>
              </a:pPr>
              <a:r>
                <a:rPr lang="en-US" altLang="zh-CN" sz="2400" b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A</a:t>
              </a:r>
            </a:p>
          </p:txBody>
        </p:sp>
      </p:grpSp>
      <p:sp>
        <p:nvSpPr>
          <p:cNvPr id="117797" name="Oval 37"/>
          <p:cNvSpPr>
            <a:spLocks noChangeArrowheads="1"/>
          </p:cNvSpPr>
          <p:nvPr/>
        </p:nvSpPr>
        <p:spPr bwMode="gray">
          <a:xfrm rot="18227093">
            <a:off x="5499100" y="4652813"/>
            <a:ext cx="122238" cy="12858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17798" name="Oval 38"/>
          <p:cNvSpPr>
            <a:spLocks noChangeArrowheads="1"/>
          </p:cNvSpPr>
          <p:nvPr/>
        </p:nvSpPr>
        <p:spPr bwMode="gray">
          <a:xfrm rot="18227093">
            <a:off x="5357813" y="4509938"/>
            <a:ext cx="122238" cy="12858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grpSp>
        <p:nvGrpSpPr>
          <p:cNvPr id="56335" name="Group 39"/>
          <p:cNvGrpSpPr>
            <a:grpSpLocks/>
          </p:cNvGrpSpPr>
          <p:nvPr/>
        </p:nvGrpSpPr>
        <p:grpSpPr bwMode="auto">
          <a:xfrm>
            <a:off x="3235325" y="3160563"/>
            <a:ext cx="339725" cy="192088"/>
            <a:chOff x="2016" y="2304"/>
            <a:chExt cx="231" cy="130"/>
          </a:xfrm>
        </p:grpSpPr>
        <p:sp>
          <p:nvSpPr>
            <p:cNvPr id="117800" name="Oval 40"/>
            <p:cNvSpPr>
              <a:spLocks noChangeArrowheads="1"/>
            </p:cNvSpPr>
            <p:nvPr/>
          </p:nvSpPr>
          <p:spPr bwMode="gray">
            <a:xfrm rot="18227093">
              <a:off x="2019" y="2301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5764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17801" name="Oval 41"/>
            <p:cNvSpPr>
              <a:spLocks noChangeArrowheads="1"/>
            </p:cNvSpPr>
            <p:nvPr/>
          </p:nvSpPr>
          <p:spPr bwMode="gray">
            <a:xfrm rot="18227093">
              <a:off x="2161" y="2350"/>
              <a:ext cx="82" cy="8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grpSp>
        <p:nvGrpSpPr>
          <p:cNvPr id="56336" name="Group 42"/>
          <p:cNvGrpSpPr>
            <a:grpSpLocks/>
          </p:cNvGrpSpPr>
          <p:nvPr/>
        </p:nvGrpSpPr>
        <p:grpSpPr bwMode="auto">
          <a:xfrm>
            <a:off x="4506913" y="2203301"/>
            <a:ext cx="128587" cy="385762"/>
            <a:chOff x="2832" y="1612"/>
            <a:chExt cx="87" cy="260"/>
          </a:xfrm>
        </p:grpSpPr>
        <p:sp>
          <p:nvSpPr>
            <p:cNvPr id="117803" name="Oval 43"/>
            <p:cNvSpPr>
              <a:spLocks noChangeArrowheads="1"/>
            </p:cNvSpPr>
            <p:nvPr/>
          </p:nvSpPr>
          <p:spPr bwMode="gray">
            <a:xfrm rot="18227093">
              <a:off x="2832" y="1612"/>
              <a:ext cx="81" cy="8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549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17804" name="Oval 44"/>
            <p:cNvSpPr>
              <a:spLocks noChangeArrowheads="1"/>
            </p:cNvSpPr>
            <p:nvPr/>
          </p:nvSpPr>
          <p:spPr bwMode="gray">
            <a:xfrm rot="18227093">
              <a:off x="2827" y="1787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17805" name="Oval 45"/>
          <p:cNvSpPr>
            <a:spLocks noChangeArrowheads="1"/>
          </p:cNvSpPr>
          <p:nvPr/>
        </p:nvSpPr>
        <p:spPr bwMode="gray">
          <a:xfrm rot="18227093">
            <a:off x="5869781" y="3183582"/>
            <a:ext cx="122238" cy="12700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75686"/>
                  <a:invGamma/>
                </a:schemeClr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17806" name="Oval 46"/>
          <p:cNvSpPr>
            <a:spLocks noChangeArrowheads="1"/>
          </p:cNvSpPr>
          <p:nvPr/>
        </p:nvSpPr>
        <p:spPr bwMode="gray">
          <a:xfrm rot="18227093">
            <a:off x="5640388" y="3298676"/>
            <a:ext cx="122237" cy="1285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75686"/>
                  <a:invGamma/>
                </a:schemeClr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56339" name="Text Box 47"/>
          <p:cNvSpPr txBox="1">
            <a:spLocks noChangeArrowheads="1"/>
          </p:cNvSpPr>
          <p:nvPr/>
        </p:nvSpPr>
        <p:spPr bwMode="auto">
          <a:xfrm>
            <a:off x="762000" y="2874813"/>
            <a:ext cx="1766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chemeClr val="tx2"/>
                </a:solidFill>
              </a:rPr>
              <a:t>Add Your Text</a:t>
            </a:r>
          </a:p>
        </p:txBody>
      </p:sp>
      <p:sp>
        <p:nvSpPr>
          <p:cNvPr id="56340" name="Text Box 48"/>
          <p:cNvSpPr txBox="1">
            <a:spLocks noChangeArrowheads="1"/>
          </p:cNvSpPr>
          <p:nvPr/>
        </p:nvSpPr>
        <p:spPr bwMode="auto">
          <a:xfrm>
            <a:off x="3659188" y="1106338"/>
            <a:ext cx="1766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chemeClr val="tx2"/>
                </a:solidFill>
              </a:rPr>
              <a:t>Add Your Text</a:t>
            </a:r>
          </a:p>
        </p:txBody>
      </p:sp>
      <p:sp>
        <p:nvSpPr>
          <p:cNvPr id="56341" name="Text Box 49"/>
          <p:cNvSpPr txBox="1">
            <a:spLocks noChangeArrowheads="1"/>
          </p:cNvSpPr>
          <p:nvPr/>
        </p:nvSpPr>
        <p:spPr bwMode="auto">
          <a:xfrm>
            <a:off x="6767513" y="2887513"/>
            <a:ext cx="1766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chemeClr val="tx2"/>
                </a:solidFill>
              </a:rPr>
              <a:t>Add Your Text</a:t>
            </a:r>
          </a:p>
        </p:txBody>
      </p:sp>
      <p:sp>
        <p:nvSpPr>
          <p:cNvPr id="56342" name="Text Box 50"/>
          <p:cNvSpPr txBox="1">
            <a:spLocks noChangeArrowheads="1"/>
          </p:cNvSpPr>
          <p:nvPr/>
        </p:nvSpPr>
        <p:spPr bwMode="auto">
          <a:xfrm>
            <a:off x="1116013" y="5013176"/>
            <a:ext cx="1765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chemeClr val="tx2"/>
                </a:solidFill>
              </a:rPr>
              <a:t>Add Your Text</a:t>
            </a:r>
          </a:p>
        </p:txBody>
      </p:sp>
      <p:sp>
        <p:nvSpPr>
          <p:cNvPr id="56343" name="Text Box 51"/>
          <p:cNvSpPr txBox="1">
            <a:spLocks noChangeArrowheads="1"/>
          </p:cNvSpPr>
          <p:nvPr/>
        </p:nvSpPr>
        <p:spPr bwMode="auto">
          <a:xfrm>
            <a:off x="6202363" y="5013176"/>
            <a:ext cx="17668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chemeClr val="tx2"/>
                </a:solidFill>
              </a:rPr>
              <a:t>Add Your Text</a:t>
            </a:r>
          </a:p>
        </p:txBody>
      </p:sp>
    </p:spTree>
    <p:extLst>
      <p:ext uri="{BB962C8B-B14F-4D97-AF65-F5344CB8AC3E}">
        <p14:creationId xmlns:p14="http://schemas.microsoft.com/office/powerpoint/2010/main" val="409591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38</Words>
  <Application>Microsoft Office PowerPoint</Application>
  <PresentationFormat>全屏显示(4:3)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