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EC114-B742-4450-A4D6-11707AB2A5A1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5269B-05FF-4BA0-BCBF-7477D05416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86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045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40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0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04442"/>
              </p:ext>
            </p:extLst>
          </p:nvPr>
        </p:nvGraphicFramePr>
        <p:xfrm>
          <a:off x="838200" y="1685925"/>
          <a:ext cx="7391400" cy="3505199"/>
        </p:xfrm>
        <a:graphic>
          <a:graphicData uri="http://schemas.openxmlformats.org/drawingml/2006/table">
            <a:tbl>
              <a:tblPr/>
              <a:tblGrid>
                <a:gridCol w="995363"/>
                <a:gridCol w="1930400"/>
                <a:gridCol w="357187"/>
                <a:gridCol w="1952625"/>
                <a:gridCol w="341313"/>
                <a:gridCol w="1814512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C828">
                        <a:alpha val="8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529">
                        <a:alpha val="8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sym typeface="Wingdings" pitchFamily="2" charset="2"/>
                        </a:rPr>
                        <a:t>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Add Your 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A7F6">
                        <a:alpha val="80000"/>
                      </a:srgbClr>
                    </a:solidFill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6000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6000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60001"/>
                      </a:schemeClr>
                    </a:solidFill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0000"/>
                      </a:schemeClr>
                    </a:solidFill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6000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6000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60001"/>
                      </a:schemeClr>
                    </a:solidFill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0000"/>
                      </a:schemeClr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6000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 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6000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Click to 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60001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1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92</Words>
  <Application>Microsoft Office PowerPoint</Application>
  <PresentationFormat>全屏显示(4:3)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