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071960297766754E-2"/>
          <c:y val="3.317535545023699E-2"/>
          <c:w val="0.88957816377171151"/>
          <c:h val="0.748815165876777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6981632"/>
        <c:axId val="456988352"/>
      </c:barChart>
      <c:catAx>
        <c:axId val="45698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698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698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698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48E90-7316-4F3F-B720-4CD83AC1C7E9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49519-FCD7-4B50-BB57-9457AE212E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45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43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10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64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0019793"/>
              </p:ext>
            </p:extLst>
          </p:nvPr>
        </p:nvGraphicFramePr>
        <p:xfrm>
          <a:off x="811213" y="1844824"/>
          <a:ext cx="7635875" cy="37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13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