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313883299798851E-2"/>
          <c:y val="4.8076923076923114E-3"/>
          <c:w val="0.9476861167002012"/>
          <c:h val="0.8581730769230777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88</c:v>
                </c:pt>
                <c:pt idx="1">
                  <c:v>10</c:v>
                </c:pt>
                <c:pt idx="2">
                  <c:v>20</c:v>
                </c:pt>
                <c:pt idx="3">
                  <c:v>65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6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23</c:v>
                </c:pt>
                <c:pt idx="4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12</c:v>
                </c:pt>
                <c:pt idx="1">
                  <c:v>30</c:v>
                </c:pt>
                <c:pt idx="2">
                  <c:v>90</c:v>
                </c:pt>
                <c:pt idx="3">
                  <c:v>15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6978272"/>
        <c:axId val="456986112"/>
        <c:axId val="0"/>
      </c:bar3DChart>
      <c:catAx>
        <c:axId val="45697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5698611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45698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5697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15DD9-8723-4DB3-B2CC-A0CEA24DCE2E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1B893-5EE6-4BF2-A5F8-181AD7DC98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73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351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57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23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952550"/>
              </p:ext>
            </p:extLst>
          </p:nvPr>
        </p:nvGraphicFramePr>
        <p:xfrm>
          <a:off x="1619672" y="1340768"/>
          <a:ext cx="5822620" cy="487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51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17</Words>
  <Application>Microsoft Office PowerPoint</Application>
  <PresentationFormat>全屏显示(4:3)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