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1FDCE-917A-4AB3-9B83-B8614A35E35B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9FA98-9B0C-4AC7-9A0F-0DDE3AFED7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28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111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143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55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02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7409599"/>
              </p:ext>
            </p:extLst>
          </p:nvPr>
        </p:nvGraphicFramePr>
        <p:xfrm>
          <a:off x="1384300" y="1916113"/>
          <a:ext cx="6375400" cy="3779838"/>
        </p:xfrm>
        <a:graphic>
          <a:graphicData uri="http://schemas.openxmlformats.org/drawingml/2006/table">
            <a:tbl>
              <a:tblPr/>
              <a:tblGrid>
                <a:gridCol w="1436688"/>
                <a:gridCol w="1004887"/>
                <a:gridCol w="982663"/>
                <a:gridCol w="981075"/>
                <a:gridCol w="989012"/>
                <a:gridCol w="98107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58</Words>
  <Application>Microsoft Office PowerPoint</Application>
  <PresentationFormat>全屏显示(4:3)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