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24EC4-9B25-4888-9D9C-B6751DE1B4C1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9BA5F-C7DC-4A78-8ADA-3C850B56CC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5708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9262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4387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614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354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45138939"/>
              </p:ext>
            </p:extLst>
          </p:nvPr>
        </p:nvGraphicFramePr>
        <p:xfrm>
          <a:off x="1166813" y="1412776"/>
          <a:ext cx="6808787" cy="3852864"/>
        </p:xfrm>
        <a:graphic>
          <a:graphicData uri="http://schemas.openxmlformats.org/drawingml/2006/table">
            <a:tbl>
              <a:tblPr/>
              <a:tblGrid>
                <a:gridCol w="1360487"/>
                <a:gridCol w="1089025"/>
                <a:gridCol w="1089025"/>
                <a:gridCol w="1090613"/>
                <a:gridCol w="1090612"/>
                <a:gridCol w="1089025"/>
              </a:tblGrid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TEXT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TEXT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TEXT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TEXT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TEXT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  <a:gs pos="50000">
                          <a:srgbClr val="6699FF"/>
                        </a:gs>
                        <a:gs pos="100000">
                          <a:srgbClr val="6699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  A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  B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  C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  D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  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Title  F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  <a:gs pos="50000">
                          <a:schemeClr val="hlink"/>
                        </a:gs>
                        <a:gs pos="100000">
                          <a:schemeClr val="hlink">
                            <a:gamma/>
                            <a:shade val="46275"/>
                            <a:invGamma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25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34</Words>
  <Application>Microsoft Office PowerPoint</Application>
  <PresentationFormat>全屏显示(4:3)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