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24EC4-9B25-4888-9D9C-B6751DE1B4C1}" type="datetimeFigureOut">
              <a:rPr lang="zh-CN" altLang="en-US" smtClean="0"/>
              <a:t>2013/7/5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9BA5F-C7DC-4A78-8ADA-3C850B56CCC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5708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9262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438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614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54" name="Group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45138939"/>
              </p:ext>
            </p:extLst>
          </p:nvPr>
        </p:nvGraphicFramePr>
        <p:xfrm>
          <a:off x="1166813" y="1412776"/>
          <a:ext cx="6808787" cy="3852864"/>
        </p:xfrm>
        <a:graphic>
          <a:graphicData uri="http://schemas.openxmlformats.org/drawingml/2006/table">
            <a:tbl>
              <a:tblPr/>
              <a:tblGrid>
                <a:gridCol w="1360487"/>
                <a:gridCol w="1089025"/>
                <a:gridCol w="1089025"/>
                <a:gridCol w="1090613"/>
                <a:gridCol w="1090612"/>
                <a:gridCol w="1089025"/>
              </a:tblGrid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TEXT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TEXT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TEXT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TEXT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TEXT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  <a:gs pos="50000">
                          <a:srgbClr val="6699FF"/>
                        </a:gs>
                        <a:gs pos="100000">
                          <a:srgbClr val="6699FF">
                            <a:gamma/>
                            <a:shade val="46275"/>
                            <a:invGamma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  A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hlink"/>
                        </a:gs>
                        <a:gs pos="10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  B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hlink"/>
                        </a:gs>
                        <a:gs pos="10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  C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hlink"/>
                        </a:gs>
                        <a:gs pos="10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  D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hlink"/>
                        </a:gs>
                        <a:gs pos="10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  E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hlink"/>
                        </a:gs>
                        <a:gs pos="10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Title  F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  <a:gs pos="50000">
                          <a:schemeClr val="hlink"/>
                        </a:gs>
                        <a:gs pos="100000">
                          <a:schemeClr val="hlink">
                            <a:gamma/>
                            <a:shade val="46275"/>
                            <a:invGamma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>
                            <a:gamma/>
                            <a:shade val="84706"/>
                            <a:invGamma/>
                          </a:srgbClr>
                        </a:gs>
                        <a:gs pos="100000">
                          <a:srgbClr val="FFFFFF"/>
                        </a:gs>
                      </a:gsLst>
                      <a:lin ang="27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25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3366"/>
      </a:dk2>
      <a:lt2>
        <a:srgbClr val="C0C0C0"/>
      </a:lt2>
      <a:accent1>
        <a:srgbClr val="4EA7EA"/>
      </a:accent1>
      <a:accent2>
        <a:srgbClr val="93C052"/>
      </a:accent2>
      <a:accent3>
        <a:srgbClr val="FFFFFF"/>
      </a:accent3>
      <a:accent4>
        <a:srgbClr val="000000"/>
      </a:accent4>
      <a:accent5>
        <a:srgbClr val="B2D0F3"/>
      </a:accent5>
      <a:accent6>
        <a:srgbClr val="85AE49"/>
      </a:accent6>
      <a:hlink>
        <a:srgbClr val="9999FF"/>
      </a:hlink>
      <a:folHlink>
        <a:srgbClr val="855AD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193583"/>
        </a:dk2>
        <a:lt2>
          <a:srgbClr val="C0C0C0"/>
        </a:lt2>
        <a:accent1>
          <a:srgbClr val="E46C22"/>
        </a:accent1>
        <a:accent2>
          <a:srgbClr val="14CAEE"/>
        </a:accent2>
        <a:accent3>
          <a:srgbClr val="FFFFFF"/>
        </a:accent3>
        <a:accent4>
          <a:srgbClr val="000000"/>
        </a:accent4>
        <a:accent5>
          <a:srgbClr val="EFBAAB"/>
        </a:accent5>
        <a:accent6>
          <a:srgbClr val="11B7D8"/>
        </a:accent6>
        <a:hlink>
          <a:srgbClr val="6A6AE2"/>
        </a:hlink>
        <a:folHlink>
          <a:srgbClr val="66A4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76CA2A"/>
        </a:accent1>
        <a:accent2>
          <a:srgbClr val="E5772D"/>
        </a:accent2>
        <a:accent3>
          <a:srgbClr val="FFFFFF"/>
        </a:accent3>
        <a:accent4>
          <a:srgbClr val="000000"/>
        </a:accent4>
        <a:accent5>
          <a:srgbClr val="BDE1AC"/>
        </a:accent5>
        <a:accent6>
          <a:srgbClr val="CF6B28"/>
        </a:accent6>
        <a:hlink>
          <a:srgbClr val="1A50B2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4EA7EA"/>
        </a:accent1>
        <a:accent2>
          <a:srgbClr val="93C052"/>
        </a:accent2>
        <a:accent3>
          <a:srgbClr val="FFFFFF"/>
        </a:accent3>
        <a:accent4>
          <a:srgbClr val="000000"/>
        </a:accent4>
        <a:accent5>
          <a:srgbClr val="B2D0F3"/>
        </a:accent5>
        <a:accent6>
          <a:srgbClr val="85AE49"/>
        </a:accent6>
        <a:hlink>
          <a:srgbClr val="9999FF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8695</TotalTime>
  <Words>34</Words>
  <Application>Microsoft Office PowerPoint</Application>
  <PresentationFormat>全屏显示(4:3)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Wingdings</vt:lpstr>
      <vt:lpstr>Default Design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198</cp:revision>
  <dcterms:created xsi:type="dcterms:W3CDTF">2006-07-05T15:28:04Z</dcterms:created>
  <dcterms:modified xsi:type="dcterms:W3CDTF">2013-07-05T06:02:32Z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