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B927B-95DD-480A-8509-0F2871EA4F68}" type="datetimeFigureOut">
              <a:rPr lang="zh-CN" altLang="en-US" smtClean="0"/>
              <a:t>2013/7/5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95165-FB68-49BE-978D-2E4500091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76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7089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19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77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页脚占位符 3"/>
          <p:cNvSpPr>
            <a:spLocks noGrp="1"/>
          </p:cNvSpPr>
          <p:nvPr>
            <p:ph type="ftr" sz="quarter" idx="4294967295"/>
          </p:nvPr>
        </p:nvSpPr>
        <p:spPr bwMode="auto">
          <a:xfrm>
            <a:off x="7046913" y="6381750"/>
            <a:ext cx="2133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   </a:t>
            </a:r>
          </a:p>
          <a:p>
            <a:pPr eaLnBrk="1" hangingPunct="1"/>
            <a:r>
              <a:rPr lang="en-US" altLang="zh-CN"/>
              <a:t>   </a:t>
            </a:r>
          </a:p>
        </p:txBody>
      </p:sp>
      <p:sp>
        <p:nvSpPr>
          <p:cNvPr id="43011" name="Freeform 2"/>
          <p:cNvSpPr>
            <a:spLocks noEditPoints="1"/>
          </p:cNvSpPr>
          <p:nvPr/>
        </p:nvSpPr>
        <p:spPr bwMode="gray">
          <a:xfrm flipH="1">
            <a:off x="5291138" y="2727325"/>
            <a:ext cx="2709862" cy="2686050"/>
          </a:xfrm>
          <a:custGeom>
            <a:avLst/>
            <a:gdLst>
              <a:gd name="T0" fmla="*/ 2147483646 w 2820"/>
              <a:gd name="T1" fmla="*/ 2147483646 h 2912"/>
              <a:gd name="T2" fmla="*/ 2147483646 w 2820"/>
              <a:gd name="T3" fmla="*/ 2147483646 h 2912"/>
              <a:gd name="T4" fmla="*/ 2147483646 w 2820"/>
              <a:gd name="T5" fmla="*/ 2147483646 h 2912"/>
              <a:gd name="T6" fmla="*/ 2147483646 w 2820"/>
              <a:gd name="T7" fmla="*/ 2147483646 h 2912"/>
              <a:gd name="T8" fmla="*/ 2147483646 w 2820"/>
              <a:gd name="T9" fmla="*/ 2147483646 h 2912"/>
              <a:gd name="T10" fmla="*/ 2147483646 w 2820"/>
              <a:gd name="T11" fmla="*/ 2147483646 h 2912"/>
              <a:gd name="T12" fmla="*/ 2147483646 w 2820"/>
              <a:gd name="T13" fmla="*/ 2147483646 h 2912"/>
              <a:gd name="T14" fmla="*/ 2147483646 w 2820"/>
              <a:gd name="T15" fmla="*/ 2147483646 h 2912"/>
              <a:gd name="T16" fmla="*/ 0 w 2820"/>
              <a:gd name="T17" fmla="*/ 2147483646 h 2912"/>
              <a:gd name="T18" fmla="*/ 2147483646 w 2820"/>
              <a:gd name="T19" fmla="*/ 2147483646 h 2912"/>
              <a:gd name="T20" fmla="*/ 2147483646 w 2820"/>
              <a:gd name="T21" fmla="*/ 2147483646 h 2912"/>
              <a:gd name="T22" fmla="*/ 2147483646 w 2820"/>
              <a:gd name="T23" fmla="*/ 2147483646 h 2912"/>
              <a:gd name="T24" fmla="*/ 2147483646 w 2820"/>
              <a:gd name="T25" fmla="*/ 2147483646 h 2912"/>
              <a:gd name="T26" fmla="*/ 2147483646 w 2820"/>
              <a:gd name="T27" fmla="*/ 2147483646 h 2912"/>
              <a:gd name="T28" fmla="*/ 2147483646 w 2820"/>
              <a:gd name="T29" fmla="*/ 2147483646 h 2912"/>
              <a:gd name="T30" fmla="*/ 2147483646 w 2820"/>
              <a:gd name="T31" fmla="*/ 2147483646 h 2912"/>
              <a:gd name="T32" fmla="*/ 2147483646 w 2820"/>
              <a:gd name="T33" fmla="*/ 2147483646 h 2912"/>
              <a:gd name="T34" fmla="*/ 2147483646 w 2820"/>
              <a:gd name="T35" fmla="*/ 2147483646 h 2912"/>
              <a:gd name="T36" fmla="*/ 2147483646 w 2820"/>
              <a:gd name="T37" fmla="*/ 2147483646 h 2912"/>
              <a:gd name="T38" fmla="*/ 2147483646 w 2820"/>
              <a:gd name="T39" fmla="*/ 2147483646 h 2912"/>
              <a:gd name="T40" fmla="*/ 2147483646 w 2820"/>
              <a:gd name="T41" fmla="*/ 2147483646 h 2912"/>
              <a:gd name="T42" fmla="*/ 2147483646 w 2820"/>
              <a:gd name="T43" fmla="*/ 2147483646 h 2912"/>
              <a:gd name="T44" fmla="*/ 2147483646 w 2820"/>
              <a:gd name="T45" fmla="*/ 2147483646 h 2912"/>
              <a:gd name="T46" fmla="*/ 2147483646 w 2820"/>
              <a:gd name="T47" fmla="*/ 2147483646 h 2912"/>
              <a:gd name="T48" fmla="*/ 2147483646 w 2820"/>
              <a:gd name="T49" fmla="*/ 2147483646 h 2912"/>
              <a:gd name="T50" fmla="*/ 2147483646 w 2820"/>
              <a:gd name="T51" fmla="*/ 2147483646 h 2912"/>
              <a:gd name="T52" fmla="*/ 2147483646 w 2820"/>
              <a:gd name="T53" fmla="*/ 2147483646 h 2912"/>
              <a:gd name="T54" fmla="*/ 2147483646 w 2820"/>
              <a:gd name="T55" fmla="*/ 2147483646 h 2912"/>
              <a:gd name="T56" fmla="*/ 2147483646 w 2820"/>
              <a:gd name="T57" fmla="*/ 2147483646 h 2912"/>
              <a:gd name="T58" fmla="*/ 2147483646 w 2820"/>
              <a:gd name="T59" fmla="*/ 2147483646 h 2912"/>
              <a:gd name="T60" fmla="*/ 2147483646 w 2820"/>
              <a:gd name="T61" fmla="*/ 2147483646 h 2912"/>
              <a:gd name="T62" fmla="*/ 2147483646 w 2820"/>
              <a:gd name="T63" fmla="*/ 2147483646 h 2912"/>
              <a:gd name="T64" fmla="*/ 2147483646 w 2820"/>
              <a:gd name="T65" fmla="*/ 2147483646 h 2912"/>
              <a:gd name="T66" fmla="*/ 2147483646 w 2820"/>
              <a:gd name="T67" fmla="*/ 2147483646 h 2912"/>
              <a:gd name="T68" fmla="*/ 2147483646 w 2820"/>
              <a:gd name="T69" fmla="*/ 2147483646 h 2912"/>
              <a:gd name="T70" fmla="*/ 2147483646 w 2820"/>
              <a:gd name="T71" fmla="*/ 2147483646 h 2912"/>
              <a:gd name="T72" fmla="*/ 2147483646 w 2820"/>
              <a:gd name="T73" fmla="*/ 2147483646 h 2912"/>
              <a:gd name="T74" fmla="*/ 2147483646 w 2820"/>
              <a:gd name="T75" fmla="*/ 2147483646 h 2912"/>
              <a:gd name="T76" fmla="*/ 2147483646 w 2820"/>
              <a:gd name="T77" fmla="*/ 2147483646 h 2912"/>
              <a:gd name="T78" fmla="*/ 2147483646 w 2820"/>
              <a:gd name="T79" fmla="*/ 2147483646 h 2912"/>
              <a:gd name="T80" fmla="*/ 2147483646 w 2820"/>
              <a:gd name="T81" fmla="*/ 2147483646 h 2912"/>
              <a:gd name="T82" fmla="*/ 2147483646 w 2820"/>
              <a:gd name="T83" fmla="*/ 2147483646 h 2912"/>
              <a:gd name="T84" fmla="*/ 2147483646 w 2820"/>
              <a:gd name="T85" fmla="*/ 2147483646 h 2912"/>
              <a:gd name="T86" fmla="*/ 2147483646 w 2820"/>
              <a:gd name="T87" fmla="*/ 2147483646 h 2912"/>
              <a:gd name="T88" fmla="*/ 2147483646 w 2820"/>
              <a:gd name="T89" fmla="*/ 2147483646 h 2912"/>
              <a:gd name="T90" fmla="*/ 2147483646 w 2820"/>
              <a:gd name="T91" fmla="*/ 0 h 2912"/>
              <a:gd name="T92" fmla="*/ 2147483646 w 2820"/>
              <a:gd name="T93" fmla="*/ 2147483646 h 2912"/>
              <a:gd name="T94" fmla="*/ 2147483646 w 2820"/>
              <a:gd name="T95" fmla="*/ 2147483646 h 291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820"/>
              <a:gd name="T145" fmla="*/ 0 h 2912"/>
              <a:gd name="T146" fmla="*/ 2820 w 2820"/>
              <a:gd name="T147" fmla="*/ 2912 h 291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rgbClr val="AECFFC"/>
              </a:gs>
              <a:gs pos="100000">
                <a:schemeClr val="hlink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3012" name="Group 3"/>
          <p:cNvGrpSpPr>
            <a:grpSpLocks/>
          </p:cNvGrpSpPr>
          <p:nvPr/>
        </p:nvGrpSpPr>
        <p:grpSpPr bwMode="auto">
          <a:xfrm>
            <a:off x="1476375" y="2025650"/>
            <a:ext cx="3517900" cy="3635375"/>
            <a:chOff x="528" y="1084"/>
            <a:chExt cx="2590" cy="2468"/>
          </a:xfrm>
        </p:grpSpPr>
        <p:sp>
          <p:nvSpPr>
            <p:cNvPr id="103428" name="AutoShape 4"/>
            <p:cNvSpPr>
              <a:spLocks noChangeArrowheads="1"/>
            </p:cNvSpPr>
            <p:nvPr/>
          </p:nvSpPr>
          <p:spPr bwMode="gray">
            <a:xfrm rot="5432887">
              <a:off x="2183" y="1830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rot="10800000" vert="eaVert" wrap="none" anchor="ctr">
              <a:flatTx/>
            </a:bodyPr>
            <a:lstStyle/>
            <a:p>
              <a:pPr algn="ctr">
                <a:defRPr/>
              </a:pPr>
              <a:r>
                <a:rPr lang="en-US" altLang="zh-CN" b="1">
                  <a:solidFill>
                    <a:srgbClr val="FFFFFF"/>
                  </a:solidFill>
                </a:rPr>
                <a:t>Text</a:t>
              </a:r>
            </a:p>
          </p:txBody>
        </p:sp>
        <p:sp>
          <p:nvSpPr>
            <p:cNvPr id="103429" name="AutoShape 5"/>
            <p:cNvSpPr>
              <a:spLocks noChangeArrowheads="1"/>
            </p:cNvSpPr>
            <p:nvPr/>
          </p:nvSpPr>
          <p:spPr bwMode="gray">
            <a:xfrm rot="5432887">
              <a:off x="1735" y="1111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rot="10800000" vert="eaVert" wrap="none" anchor="ctr">
              <a:flatTx/>
            </a:bodyPr>
            <a:lstStyle/>
            <a:p>
              <a:pPr algn="ctr">
                <a:defRPr/>
              </a:pPr>
              <a:r>
                <a:rPr lang="en-US" altLang="zh-CN" b="1">
                  <a:solidFill>
                    <a:srgbClr val="FFFFFF"/>
                  </a:solidFill>
                </a:rPr>
                <a:t>Text</a:t>
              </a:r>
            </a:p>
          </p:txBody>
        </p:sp>
        <p:sp>
          <p:nvSpPr>
            <p:cNvPr id="103430" name="AutoShape 6"/>
            <p:cNvSpPr>
              <a:spLocks noChangeArrowheads="1"/>
            </p:cNvSpPr>
            <p:nvPr/>
          </p:nvSpPr>
          <p:spPr bwMode="gray">
            <a:xfrm rot="5432887">
              <a:off x="1783" y="2581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rot="10800000" vert="eaVert" wrap="none" anchor="ctr">
              <a:flatTx/>
            </a:bodyPr>
            <a:lstStyle/>
            <a:p>
              <a:pPr algn="ctr">
                <a:defRPr/>
              </a:pPr>
              <a:r>
                <a:rPr lang="en-US" altLang="zh-CN" b="1">
                  <a:solidFill>
                    <a:srgbClr val="FFFFFF"/>
                  </a:solidFill>
                </a:rPr>
                <a:t>Text</a:t>
              </a:r>
            </a:p>
          </p:txBody>
        </p:sp>
        <p:sp>
          <p:nvSpPr>
            <p:cNvPr id="103431" name="AutoShape 7"/>
            <p:cNvSpPr>
              <a:spLocks noChangeArrowheads="1"/>
            </p:cNvSpPr>
            <p:nvPr/>
          </p:nvSpPr>
          <p:spPr bwMode="gray">
            <a:xfrm rot="5400000">
              <a:off x="1337" y="1858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rot="10800000" vert="eaVert" wrap="none" anchor="ctr">
              <a:flatTx/>
            </a:bodyPr>
            <a:lstStyle/>
            <a:p>
              <a:pPr algn="ctr">
                <a:defRPr/>
              </a:pPr>
              <a:r>
                <a:rPr lang="en-US" altLang="zh-CN" sz="2400" b="1">
                  <a:solidFill>
                    <a:srgbClr val="FFFFFF"/>
                  </a:solidFill>
                </a:rPr>
                <a:t>Title</a:t>
              </a:r>
            </a:p>
          </p:txBody>
        </p:sp>
        <p:sp>
          <p:nvSpPr>
            <p:cNvPr id="103432" name="AutoShape 8"/>
            <p:cNvSpPr>
              <a:spLocks noChangeArrowheads="1"/>
            </p:cNvSpPr>
            <p:nvPr/>
          </p:nvSpPr>
          <p:spPr bwMode="gray">
            <a:xfrm rot="5432887">
              <a:off x="906" y="1155"/>
              <a:ext cx="961" cy="907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rot="10800000" vert="eaVert" wrap="none" anchor="ctr">
              <a:flatTx/>
            </a:bodyPr>
            <a:lstStyle/>
            <a:p>
              <a:pPr algn="ctr">
                <a:defRPr/>
              </a:pPr>
              <a:r>
                <a:rPr lang="en-US" altLang="zh-CN" b="1">
                  <a:solidFill>
                    <a:srgbClr val="FFFFFF"/>
                  </a:solidFill>
                </a:rPr>
                <a:t>Text</a:t>
              </a:r>
            </a:p>
          </p:txBody>
        </p:sp>
        <p:sp>
          <p:nvSpPr>
            <p:cNvPr id="103433" name="AutoShape 9"/>
            <p:cNvSpPr>
              <a:spLocks noChangeArrowheads="1"/>
            </p:cNvSpPr>
            <p:nvPr/>
          </p:nvSpPr>
          <p:spPr bwMode="gray">
            <a:xfrm rot="5432887">
              <a:off x="940" y="2617"/>
              <a:ext cx="962" cy="907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rot="10800000" vert="eaVert" wrap="none" anchor="ctr">
              <a:flatTx/>
            </a:bodyPr>
            <a:lstStyle/>
            <a:p>
              <a:pPr algn="ctr">
                <a:defRPr/>
              </a:pPr>
              <a:r>
                <a:rPr lang="en-US" altLang="zh-CN" b="1">
                  <a:solidFill>
                    <a:srgbClr val="FFFFFF"/>
                  </a:solidFill>
                </a:rPr>
                <a:t>Text</a:t>
              </a:r>
            </a:p>
          </p:txBody>
        </p:sp>
        <p:sp>
          <p:nvSpPr>
            <p:cNvPr id="103434" name="AutoShape 10"/>
            <p:cNvSpPr>
              <a:spLocks noChangeArrowheads="1"/>
            </p:cNvSpPr>
            <p:nvPr/>
          </p:nvSpPr>
          <p:spPr bwMode="gray">
            <a:xfrm rot="5432887">
              <a:off x="501" y="1899"/>
              <a:ext cx="962" cy="908"/>
            </a:xfrm>
            <a:prstGeom prst="hexagon">
              <a:avLst>
                <a:gd name="adj" fmla="val 26487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Left">
                <a:rot lat="21299999" lon="20999999" rev="0"/>
              </a:camera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rot="10800000" vert="eaVert" wrap="none" anchor="ctr">
              <a:flatTx/>
            </a:bodyPr>
            <a:lstStyle/>
            <a:p>
              <a:pPr algn="ctr">
                <a:defRPr/>
              </a:pPr>
              <a:r>
                <a:rPr lang="en-US" altLang="zh-CN" b="1">
                  <a:solidFill>
                    <a:srgbClr val="FFFFFF"/>
                  </a:solidFill>
                </a:rPr>
                <a:t>Text</a:t>
              </a:r>
            </a:p>
          </p:txBody>
        </p:sp>
      </p:grpSp>
      <p:sp>
        <p:nvSpPr>
          <p:cNvPr id="43013" name="Text Box 11"/>
          <p:cNvSpPr txBox="1">
            <a:spLocks noChangeArrowheads="1"/>
          </p:cNvSpPr>
          <p:nvPr/>
        </p:nvSpPr>
        <p:spPr bwMode="auto">
          <a:xfrm>
            <a:off x="5373688" y="2093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43014" name="Rectangle 12"/>
          <p:cNvSpPr>
            <a:spLocks noChangeArrowheads="1"/>
          </p:cNvSpPr>
          <p:nvPr/>
        </p:nvSpPr>
        <p:spPr bwMode="auto">
          <a:xfrm>
            <a:off x="5360988" y="2162175"/>
            <a:ext cx="261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800" b="1">
                <a:solidFill>
                  <a:schemeClr val="tx2"/>
                </a:solidFill>
              </a:rPr>
              <a:t>Add Your Text</a:t>
            </a:r>
          </a:p>
        </p:txBody>
      </p:sp>
    </p:spTree>
    <p:extLst>
      <p:ext uri="{BB962C8B-B14F-4D97-AF65-F5344CB8AC3E}">
        <p14:creationId xmlns:p14="http://schemas.microsoft.com/office/powerpoint/2010/main" val="394703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3366"/>
      </a:dk2>
      <a:lt2>
        <a:srgbClr val="C0C0C0"/>
      </a:lt2>
      <a:accent1>
        <a:srgbClr val="4EA7EA"/>
      </a:accent1>
      <a:accent2>
        <a:srgbClr val="93C052"/>
      </a:accent2>
      <a:accent3>
        <a:srgbClr val="FFFFFF"/>
      </a:accent3>
      <a:accent4>
        <a:srgbClr val="000000"/>
      </a:accent4>
      <a:accent5>
        <a:srgbClr val="B2D0F3"/>
      </a:accent5>
      <a:accent6>
        <a:srgbClr val="85AE49"/>
      </a:accent6>
      <a:hlink>
        <a:srgbClr val="9999FF"/>
      </a:hlink>
      <a:folHlink>
        <a:srgbClr val="855AD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93583"/>
        </a:dk2>
        <a:lt2>
          <a:srgbClr val="C0C0C0"/>
        </a:lt2>
        <a:accent1>
          <a:srgbClr val="E46C22"/>
        </a:accent1>
        <a:accent2>
          <a:srgbClr val="14CAEE"/>
        </a:accent2>
        <a:accent3>
          <a:srgbClr val="FFFFFF"/>
        </a:accent3>
        <a:accent4>
          <a:srgbClr val="000000"/>
        </a:accent4>
        <a:accent5>
          <a:srgbClr val="EFBAAB"/>
        </a:accent5>
        <a:accent6>
          <a:srgbClr val="11B7D8"/>
        </a:accent6>
        <a:hlink>
          <a:srgbClr val="6A6AE2"/>
        </a:hlink>
        <a:folHlink>
          <a:srgbClr val="66A4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76CA2A"/>
        </a:accent1>
        <a:accent2>
          <a:srgbClr val="E5772D"/>
        </a:accent2>
        <a:accent3>
          <a:srgbClr val="FFFFFF"/>
        </a:accent3>
        <a:accent4>
          <a:srgbClr val="000000"/>
        </a:accent4>
        <a:accent5>
          <a:srgbClr val="BDE1AC"/>
        </a:accent5>
        <a:accent6>
          <a:srgbClr val="CF6B28"/>
        </a:accent6>
        <a:hlink>
          <a:srgbClr val="1A50B2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4EA7EA"/>
        </a:accent1>
        <a:accent2>
          <a:srgbClr val="93C052"/>
        </a:accent2>
        <a:accent3>
          <a:srgbClr val="FFFFFF"/>
        </a:accent3>
        <a:accent4>
          <a:srgbClr val="000000"/>
        </a:accent4>
        <a:accent5>
          <a:srgbClr val="B2D0F3"/>
        </a:accent5>
        <a:accent6>
          <a:srgbClr val="85AE49"/>
        </a:accent6>
        <a:hlink>
          <a:srgbClr val="9999FF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8695</TotalTime>
  <Words>29</Words>
  <Application>Microsoft Office PowerPoint</Application>
  <PresentationFormat>全屏显示(4:3)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Wingdings</vt:lpstr>
      <vt:lpstr>Default Design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198</cp:revision>
  <dcterms:created xsi:type="dcterms:W3CDTF">2006-07-05T15:28:04Z</dcterms:created>
  <dcterms:modified xsi:type="dcterms:W3CDTF">2013-07-05T06:02:32Z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