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016B1-064B-4836-8DF4-C12EC4FEF255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98E00-48C3-446E-92BD-9BB38D236C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488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521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083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AutoShape 2"/>
          <p:cNvSpPr>
            <a:spLocks noChangeArrowheads="1"/>
          </p:cNvSpPr>
          <p:nvPr/>
        </p:nvSpPr>
        <p:spPr bwMode="auto">
          <a:xfrm>
            <a:off x="6151563" y="3433763"/>
            <a:ext cx="1620837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988" name="AutoShape 3"/>
          <p:cNvSpPr>
            <a:spLocks noChangeArrowheads="1"/>
          </p:cNvSpPr>
          <p:nvPr/>
        </p:nvSpPr>
        <p:spPr bwMode="auto">
          <a:xfrm>
            <a:off x="4456113" y="3433763"/>
            <a:ext cx="1611312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989" name="AutoShape 4"/>
          <p:cNvSpPr>
            <a:spLocks noChangeArrowheads="1"/>
          </p:cNvSpPr>
          <p:nvPr/>
        </p:nvSpPr>
        <p:spPr bwMode="auto">
          <a:xfrm>
            <a:off x="2773363" y="3433763"/>
            <a:ext cx="1563687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990" name="AutoShape 5"/>
          <p:cNvSpPr>
            <a:spLocks noChangeArrowheads="1"/>
          </p:cNvSpPr>
          <p:nvPr/>
        </p:nvSpPr>
        <p:spPr bwMode="auto">
          <a:xfrm>
            <a:off x="1066800" y="3433763"/>
            <a:ext cx="1620838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gray">
          <a:xfrm rot="3419336">
            <a:off x="1335882" y="2070894"/>
            <a:ext cx="874712" cy="97155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eaLnBrk="1" hangingPunct="1">
              <a:defRPr/>
            </a:pPr>
            <a:endParaRPr lang="zh-CN" altLang="en-US"/>
          </a:p>
        </p:txBody>
      </p:sp>
      <p:grpSp>
        <p:nvGrpSpPr>
          <p:cNvPr id="41992" name="Group 8"/>
          <p:cNvGrpSpPr>
            <a:grpSpLocks/>
          </p:cNvGrpSpPr>
          <p:nvPr/>
        </p:nvGrpSpPr>
        <p:grpSpPr bwMode="auto">
          <a:xfrm>
            <a:off x="2259013" y="2244725"/>
            <a:ext cx="901700" cy="125413"/>
            <a:chOff x="2003" y="3439"/>
            <a:chExt cx="468" cy="244"/>
          </a:xfrm>
        </p:grpSpPr>
        <p:sp>
          <p:nvSpPr>
            <p:cNvPr id="42014" name="Oval 9"/>
            <p:cNvSpPr>
              <a:spLocks noChangeArrowheads="1"/>
            </p:cNvSpPr>
            <p:nvPr/>
          </p:nvSpPr>
          <p:spPr bwMode="gray">
            <a:xfrm>
              <a:off x="2003" y="3439"/>
              <a:ext cx="79" cy="242"/>
            </a:xfrm>
            <a:prstGeom prst="ellipse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15" name="Rectangle 10"/>
            <p:cNvSpPr>
              <a:spLocks noChangeArrowheads="1"/>
            </p:cNvSpPr>
            <p:nvPr/>
          </p:nvSpPr>
          <p:spPr bwMode="gray">
            <a:xfrm>
              <a:off x="2048" y="3441"/>
              <a:ext cx="388" cy="242"/>
            </a:xfrm>
            <a:prstGeom prst="rect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4459" name="Oval 11"/>
            <p:cNvSpPr>
              <a:spLocks noChangeArrowheads="1"/>
            </p:cNvSpPr>
            <p:nvPr/>
          </p:nvSpPr>
          <p:spPr bwMode="gray">
            <a:xfrm>
              <a:off x="2400" y="3442"/>
              <a:ext cx="71" cy="235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4460" name="Oval 12"/>
            <p:cNvSpPr>
              <a:spLocks noChangeArrowheads="1"/>
            </p:cNvSpPr>
            <p:nvPr/>
          </p:nvSpPr>
          <p:spPr bwMode="gray">
            <a:xfrm>
              <a:off x="2438" y="3519"/>
              <a:ext cx="20" cy="68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41993" name="Rectangle 13"/>
          <p:cNvSpPr>
            <a:spLocks noChangeArrowheads="1"/>
          </p:cNvSpPr>
          <p:nvPr/>
        </p:nvSpPr>
        <p:spPr bwMode="gray">
          <a:xfrm rot="3419336">
            <a:off x="3000375" y="2009775"/>
            <a:ext cx="874713" cy="969963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Front">
              <a:rot lat="0" lon="15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41994" name="Group 14"/>
          <p:cNvGrpSpPr>
            <a:grpSpLocks/>
          </p:cNvGrpSpPr>
          <p:nvPr/>
        </p:nvGrpSpPr>
        <p:grpSpPr bwMode="auto">
          <a:xfrm>
            <a:off x="3922713" y="2244725"/>
            <a:ext cx="901700" cy="125413"/>
            <a:chOff x="2003" y="3439"/>
            <a:chExt cx="468" cy="244"/>
          </a:xfrm>
        </p:grpSpPr>
        <p:sp>
          <p:nvSpPr>
            <p:cNvPr id="42010" name="Oval 15"/>
            <p:cNvSpPr>
              <a:spLocks noChangeArrowheads="1"/>
            </p:cNvSpPr>
            <p:nvPr/>
          </p:nvSpPr>
          <p:spPr bwMode="gray">
            <a:xfrm>
              <a:off x="2003" y="3439"/>
              <a:ext cx="79" cy="242"/>
            </a:xfrm>
            <a:prstGeom prst="ellipse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11" name="Rectangle 16"/>
            <p:cNvSpPr>
              <a:spLocks noChangeArrowheads="1"/>
            </p:cNvSpPr>
            <p:nvPr/>
          </p:nvSpPr>
          <p:spPr bwMode="gray">
            <a:xfrm>
              <a:off x="2048" y="3441"/>
              <a:ext cx="388" cy="242"/>
            </a:xfrm>
            <a:prstGeom prst="rect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4465" name="Oval 17"/>
            <p:cNvSpPr>
              <a:spLocks noChangeArrowheads="1"/>
            </p:cNvSpPr>
            <p:nvPr/>
          </p:nvSpPr>
          <p:spPr bwMode="gray">
            <a:xfrm>
              <a:off x="2400" y="3442"/>
              <a:ext cx="71" cy="235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4466" name="Oval 18"/>
            <p:cNvSpPr>
              <a:spLocks noChangeArrowheads="1"/>
            </p:cNvSpPr>
            <p:nvPr/>
          </p:nvSpPr>
          <p:spPr bwMode="gray">
            <a:xfrm>
              <a:off x="2438" y="3519"/>
              <a:ext cx="20" cy="68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04467" name="Rectangle 19"/>
          <p:cNvSpPr>
            <a:spLocks noChangeArrowheads="1"/>
          </p:cNvSpPr>
          <p:nvPr/>
        </p:nvSpPr>
        <p:spPr bwMode="gray">
          <a:xfrm rot="3419336">
            <a:off x="4596606" y="2012157"/>
            <a:ext cx="873125" cy="96678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eaLnBrk="1" hangingPunct="1">
              <a:defRPr/>
            </a:pPr>
            <a:endParaRPr lang="zh-CN" altLang="en-US"/>
          </a:p>
        </p:txBody>
      </p:sp>
      <p:grpSp>
        <p:nvGrpSpPr>
          <p:cNvPr id="41996" name="Group 20"/>
          <p:cNvGrpSpPr>
            <a:grpSpLocks/>
          </p:cNvGrpSpPr>
          <p:nvPr/>
        </p:nvGrpSpPr>
        <p:grpSpPr bwMode="auto">
          <a:xfrm>
            <a:off x="5588000" y="2244725"/>
            <a:ext cx="1179513" cy="125413"/>
            <a:chOff x="2003" y="3439"/>
            <a:chExt cx="468" cy="244"/>
          </a:xfrm>
        </p:grpSpPr>
        <p:sp>
          <p:nvSpPr>
            <p:cNvPr id="42006" name="Oval 21"/>
            <p:cNvSpPr>
              <a:spLocks noChangeArrowheads="1"/>
            </p:cNvSpPr>
            <p:nvPr/>
          </p:nvSpPr>
          <p:spPr bwMode="gray">
            <a:xfrm>
              <a:off x="2003" y="3439"/>
              <a:ext cx="79" cy="242"/>
            </a:xfrm>
            <a:prstGeom prst="ellipse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2007" name="Rectangle 22"/>
            <p:cNvSpPr>
              <a:spLocks noChangeArrowheads="1"/>
            </p:cNvSpPr>
            <p:nvPr/>
          </p:nvSpPr>
          <p:spPr bwMode="gray">
            <a:xfrm>
              <a:off x="2048" y="3441"/>
              <a:ext cx="388" cy="242"/>
            </a:xfrm>
            <a:prstGeom prst="rect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4471" name="Oval 23"/>
            <p:cNvSpPr>
              <a:spLocks noChangeArrowheads="1"/>
            </p:cNvSpPr>
            <p:nvPr/>
          </p:nvSpPr>
          <p:spPr bwMode="gray">
            <a:xfrm>
              <a:off x="2400" y="3442"/>
              <a:ext cx="71" cy="235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04472" name="Oval 24"/>
            <p:cNvSpPr>
              <a:spLocks noChangeArrowheads="1"/>
            </p:cNvSpPr>
            <p:nvPr/>
          </p:nvSpPr>
          <p:spPr bwMode="gray">
            <a:xfrm>
              <a:off x="2438" y="3519"/>
              <a:ext cx="20" cy="68"/>
            </a:xfrm>
            <a:prstGeom prst="ellipse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41997" name="Rectangle 25"/>
          <p:cNvSpPr>
            <a:spLocks noChangeArrowheads="1"/>
          </p:cNvSpPr>
          <p:nvPr/>
        </p:nvSpPr>
        <p:spPr bwMode="gray">
          <a:xfrm rot="3419336">
            <a:off x="6260306" y="2008982"/>
            <a:ext cx="874713" cy="97155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Front">
              <a:rot lat="0" lon="15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998" name="Rectangle 26"/>
          <p:cNvSpPr>
            <a:spLocks noChangeArrowheads="1"/>
          </p:cNvSpPr>
          <p:nvPr/>
        </p:nvSpPr>
        <p:spPr bwMode="gray">
          <a:xfrm>
            <a:off x="1441450" y="2359025"/>
            <a:ext cx="768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FFFF"/>
                </a:solidFill>
              </a:rPr>
              <a:t>TEXT</a:t>
            </a:r>
          </a:p>
        </p:txBody>
      </p:sp>
      <p:sp>
        <p:nvSpPr>
          <p:cNvPr id="41999" name="Rectangle 27"/>
          <p:cNvSpPr>
            <a:spLocks noChangeArrowheads="1"/>
          </p:cNvSpPr>
          <p:nvPr/>
        </p:nvSpPr>
        <p:spPr bwMode="gray">
          <a:xfrm>
            <a:off x="3136900" y="2359025"/>
            <a:ext cx="768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FFFF"/>
                </a:solidFill>
              </a:rPr>
              <a:t>TEXT</a:t>
            </a:r>
          </a:p>
        </p:txBody>
      </p:sp>
      <p:sp>
        <p:nvSpPr>
          <p:cNvPr id="42000" name="Rectangle 28"/>
          <p:cNvSpPr>
            <a:spLocks noChangeArrowheads="1"/>
          </p:cNvSpPr>
          <p:nvPr/>
        </p:nvSpPr>
        <p:spPr bwMode="gray">
          <a:xfrm>
            <a:off x="4683125" y="2359025"/>
            <a:ext cx="768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FFFF"/>
                </a:solidFill>
              </a:rPr>
              <a:t>TEXT</a:t>
            </a:r>
          </a:p>
        </p:txBody>
      </p:sp>
      <p:sp>
        <p:nvSpPr>
          <p:cNvPr id="42001" name="Rectangle 29"/>
          <p:cNvSpPr>
            <a:spLocks noChangeArrowheads="1"/>
          </p:cNvSpPr>
          <p:nvPr/>
        </p:nvSpPr>
        <p:spPr bwMode="gray">
          <a:xfrm>
            <a:off x="6378575" y="2359025"/>
            <a:ext cx="768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FFFF"/>
                </a:solidFill>
              </a:rPr>
              <a:t>TEXT</a:t>
            </a:r>
          </a:p>
        </p:txBody>
      </p:sp>
      <p:sp>
        <p:nvSpPr>
          <p:cNvPr id="42002" name="Rectangle 30"/>
          <p:cNvSpPr>
            <a:spLocks noChangeArrowheads="1"/>
          </p:cNvSpPr>
          <p:nvPr/>
        </p:nvSpPr>
        <p:spPr bwMode="auto">
          <a:xfrm>
            <a:off x="1447800" y="3651250"/>
            <a:ext cx="768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chemeClr val="tx2"/>
                </a:solidFill>
              </a:rPr>
              <a:t>TEXT</a:t>
            </a:r>
          </a:p>
        </p:txBody>
      </p:sp>
      <p:sp>
        <p:nvSpPr>
          <p:cNvPr id="42003" name="Rectangle 31"/>
          <p:cNvSpPr>
            <a:spLocks noChangeArrowheads="1"/>
          </p:cNvSpPr>
          <p:nvPr/>
        </p:nvSpPr>
        <p:spPr bwMode="auto">
          <a:xfrm>
            <a:off x="3141663" y="3651250"/>
            <a:ext cx="768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chemeClr val="tx2"/>
                </a:solidFill>
              </a:rPr>
              <a:t>TEXT</a:t>
            </a:r>
          </a:p>
        </p:txBody>
      </p:sp>
      <p:sp>
        <p:nvSpPr>
          <p:cNvPr id="42004" name="Rectangle 32"/>
          <p:cNvSpPr>
            <a:spLocks noChangeArrowheads="1"/>
          </p:cNvSpPr>
          <p:nvPr/>
        </p:nvSpPr>
        <p:spPr bwMode="auto">
          <a:xfrm>
            <a:off x="4837113" y="3651250"/>
            <a:ext cx="768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chemeClr val="tx2"/>
                </a:solidFill>
              </a:rPr>
              <a:t>TEXT</a:t>
            </a:r>
          </a:p>
        </p:txBody>
      </p:sp>
      <p:sp>
        <p:nvSpPr>
          <p:cNvPr id="42005" name="Rectangle 33"/>
          <p:cNvSpPr>
            <a:spLocks noChangeArrowheads="1"/>
          </p:cNvSpPr>
          <p:nvPr/>
        </p:nvSpPr>
        <p:spPr bwMode="auto">
          <a:xfrm>
            <a:off x="6532563" y="3651250"/>
            <a:ext cx="768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chemeClr val="tx2"/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89188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25</Words>
  <Application>Microsoft Office PowerPoint</Application>
  <PresentationFormat>全屏显示(4:3)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