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03C016-EB7C-43E5-A1BC-80CD39E77BE8}" type="datetimeFigureOut">
              <a:rPr lang="zh-CN" altLang="en-US" smtClean="0"/>
              <a:t>2013/7/5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7A6227-64D4-459C-9A4B-DE7F640CBD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0179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55932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7818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4785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Oval 3"/>
          <p:cNvSpPr>
            <a:spLocks noChangeArrowheads="1"/>
          </p:cNvSpPr>
          <p:nvPr/>
        </p:nvSpPr>
        <p:spPr bwMode="ltGray">
          <a:xfrm>
            <a:off x="2346325" y="4567238"/>
            <a:ext cx="5562600" cy="1325562"/>
          </a:xfrm>
          <a:prstGeom prst="ellipse">
            <a:avLst/>
          </a:prstGeom>
          <a:gradFill rotWithShape="1">
            <a:gsLst>
              <a:gs pos="0">
                <a:srgbClr val="292929">
                  <a:alpha val="70000"/>
                </a:srgbClr>
              </a:gs>
              <a:gs pos="100000">
                <a:srgbClr val="FFFFFF">
                  <a:alpha val="46999"/>
                </a:srgbClr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round/>
                <a:headEnd/>
                <a:tailEnd type="none" w="sm" len="sm"/>
              </a14:hiddenLine>
            </a:ext>
          </a:extLst>
        </p:spPr>
        <p:txBody>
          <a:bodyPr vert="eaVert" wrap="none" lIns="92075" tIns="46038" rIns="92075" bIns="46038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9460" name="Oval 4"/>
          <p:cNvSpPr>
            <a:spLocks noChangeArrowheads="1"/>
          </p:cNvSpPr>
          <p:nvPr/>
        </p:nvSpPr>
        <p:spPr bwMode="gray">
          <a:xfrm rot="-998297">
            <a:off x="1620838" y="2454275"/>
            <a:ext cx="5762625" cy="3016250"/>
          </a:xfrm>
          <a:prstGeom prst="ellipse">
            <a:avLst/>
          </a:prstGeom>
          <a:gradFill rotWithShape="0">
            <a:gsLst>
              <a:gs pos="0">
                <a:srgbClr val="63440C"/>
              </a:gs>
              <a:gs pos="50000">
                <a:srgbClr val="C08418"/>
              </a:gs>
              <a:gs pos="100000">
                <a:srgbClr val="63440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9461" name="Oval 5"/>
          <p:cNvSpPr>
            <a:spLocks noChangeArrowheads="1"/>
          </p:cNvSpPr>
          <p:nvPr/>
        </p:nvSpPr>
        <p:spPr bwMode="gray">
          <a:xfrm rot="-998297">
            <a:off x="1676400" y="2316163"/>
            <a:ext cx="5564188" cy="2922587"/>
          </a:xfrm>
          <a:prstGeom prst="ellipse">
            <a:avLst/>
          </a:prstGeom>
          <a:gradFill rotWithShape="1">
            <a:gsLst>
              <a:gs pos="0">
                <a:srgbClr val="FF9933"/>
              </a:gs>
              <a:gs pos="100000">
                <a:srgbClr val="FF9933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9462" name="Arc 6"/>
          <p:cNvSpPr>
            <a:spLocks/>
          </p:cNvSpPr>
          <p:nvPr/>
        </p:nvSpPr>
        <p:spPr bwMode="gray">
          <a:xfrm rot="-998297">
            <a:off x="4572000" y="3321050"/>
            <a:ext cx="2794000" cy="1458913"/>
          </a:xfrm>
          <a:custGeom>
            <a:avLst/>
            <a:gdLst>
              <a:gd name="T0" fmla="*/ 2147483646 w 21019"/>
              <a:gd name="T1" fmla="*/ 2147483646 h 20965"/>
              <a:gd name="T2" fmla="*/ 2147483646 w 21019"/>
              <a:gd name="T3" fmla="*/ 2147483646 h 20965"/>
              <a:gd name="T4" fmla="*/ 0 w 21019"/>
              <a:gd name="T5" fmla="*/ 0 h 20965"/>
              <a:gd name="T6" fmla="*/ 0 60000 65536"/>
              <a:gd name="T7" fmla="*/ 0 60000 65536"/>
              <a:gd name="T8" fmla="*/ 0 60000 65536"/>
              <a:gd name="T9" fmla="*/ 0 w 21019"/>
              <a:gd name="T10" fmla="*/ 0 h 20965"/>
              <a:gd name="T11" fmla="*/ 21019 w 21019"/>
              <a:gd name="T12" fmla="*/ 20965 h 2096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019" h="20965" fill="none" extrusionOk="0">
                <a:moveTo>
                  <a:pt x="21018" y="4977"/>
                </a:moveTo>
                <a:cubicBezTo>
                  <a:pt x="19154" y="12848"/>
                  <a:pt x="13049" y="19018"/>
                  <a:pt x="5198" y="20964"/>
                </a:cubicBezTo>
              </a:path>
              <a:path w="21019" h="20965" stroke="0" extrusionOk="0">
                <a:moveTo>
                  <a:pt x="21018" y="4977"/>
                </a:moveTo>
                <a:cubicBezTo>
                  <a:pt x="19154" y="12848"/>
                  <a:pt x="13049" y="19018"/>
                  <a:pt x="5198" y="20964"/>
                </a:cubicBezTo>
                <a:lnTo>
                  <a:pt x="0" y="0"/>
                </a:lnTo>
                <a:lnTo>
                  <a:pt x="21018" y="4977"/>
                </a:lnTo>
                <a:close/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8241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63" name="Arc 7"/>
          <p:cNvSpPr>
            <a:spLocks/>
          </p:cNvSpPr>
          <p:nvPr/>
        </p:nvSpPr>
        <p:spPr bwMode="gray">
          <a:xfrm rot="-998297">
            <a:off x="4325938" y="2368550"/>
            <a:ext cx="2849562" cy="1554163"/>
          </a:xfrm>
          <a:custGeom>
            <a:avLst/>
            <a:gdLst>
              <a:gd name="T0" fmla="*/ 2147483646 w 21600"/>
              <a:gd name="T1" fmla="*/ 0 h 22948"/>
              <a:gd name="T2" fmla="*/ 2147483646 w 21600"/>
              <a:gd name="T3" fmla="*/ 2147483646 h 22948"/>
              <a:gd name="T4" fmla="*/ 0 w 21600"/>
              <a:gd name="T5" fmla="*/ 2147483646 h 22948"/>
              <a:gd name="T6" fmla="*/ 0 60000 65536"/>
              <a:gd name="T7" fmla="*/ 0 60000 65536"/>
              <a:gd name="T8" fmla="*/ 0 60000 65536"/>
              <a:gd name="T9" fmla="*/ 0 w 21600"/>
              <a:gd name="T10" fmla="*/ 0 h 22948"/>
              <a:gd name="T11" fmla="*/ 21600 w 21600"/>
              <a:gd name="T12" fmla="*/ 22948 h 229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2948" fill="none" extrusionOk="0">
                <a:moveTo>
                  <a:pt x="15950" y="0"/>
                </a:moveTo>
                <a:cubicBezTo>
                  <a:pt x="19585" y="3980"/>
                  <a:pt x="21600" y="9175"/>
                  <a:pt x="21600" y="14565"/>
                </a:cubicBezTo>
                <a:cubicBezTo>
                  <a:pt x="21600" y="17444"/>
                  <a:pt x="21024" y="20294"/>
                  <a:pt x="19906" y="22947"/>
                </a:cubicBezTo>
              </a:path>
              <a:path w="21600" h="22948" stroke="0" extrusionOk="0">
                <a:moveTo>
                  <a:pt x="15950" y="0"/>
                </a:moveTo>
                <a:cubicBezTo>
                  <a:pt x="19585" y="3980"/>
                  <a:pt x="21600" y="9175"/>
                  <a:pt x="21600" y="14565"/>
                </a:cubicBezTo>
                <a:cubicBezTo>
                  <a:pt x="21600" y="17444"/>
                  <a:pt x="21024" y="20294"/>
                  <a:pt x="19906" y="22947"/>
                </a:cubicBezTo>
                <a:lnTo>
                  <a:pt x="0" y="14565"/>
                </a:lnTo>
                <a:lnTo>
                  <a:pt x="15950" y="0"/>
                </a:lnTo>
                <a:close/>
              </a:path>
            </a:pathLst>
          </a:custGeom>
          <a:solidFill>
            <a:srgbClr val="CC99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64" name="Arc 8"/>
          <p:cNvSpPr>
            <a:spLocks/>
          </p:cNvSpPr>
          <p:nvPr/>
        </p:nvSpPr>
        <p:spPr bwMode="gray">
          <a:xfrm rot="20601703" flipH="1">
            <a:off x="1695450" y="3556000"/>
            <a:ext cx="2833688" cy="1654175"/>
          </a:xfrm>
          <a:custGeom>
            <a:avLst/>
            <a:gdLst>
              <a:gd name="T0" fmla="*/ 2147483646 w 21600"/>
              <a:gd name="T1" fmla="*/ 0 h 24764"/>
              <a:gd name="T2" fmla="*/ 2147483646 w 21600"/>
              <a:gd name="T3" fmla="*/ 2147483646 h 24764"/>
              <a:gd name="T4" fmla="*/ 0 w 21600"/>
              <a:gd name="T5" fmla="*/ 2147483646 h 24764"/>
              <a:gd name="T6" fmla="*/ 0 60000 65536"/>
              <a:gd name="T7" fmla="*/ 0 60000 65536"/>
              <a:gd name="T8" fmla="*/ 0 60000 65536"/>
              <a:gd name="T9" fmla="*/ 0 w 21600"/>
              <a:gd name="T10" fmla="*/ 0 h 24764"/>
              <a:gd name="T11" fmla="*/ 21600 w 21600"/>
              <a:gd name="T12" fmla="*/ 24764 h 247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4764" fill="none" extrusionOk="0">
                <a:moveTo>
                  <a:pt x="19652" y="-1"/>
                </a:moveTo>
                <a:cubicBezTo>
                  <a:pt x="20935" y="2814"/>
                  <a:pt x="21600" y="5870"/>
                  <a:pt x="21600" y="8964"/>
                </a:cubicBezTo>
                <a:cubicBezTo>
                  <a:pt x="21600" y="14955"/>
                  <a:pt x="19111" y="20678"/>
                  <a:pt x="14728" y="24764"/>
                </a:cubicBezTo>
              </a:path>
              <a:path w="21600" h="24764" stroke="0" extrusionOk="0">
                <a:moveTo>
                  <a:pt x="19652" y="-1"/>
                </a:moveTo>
                <a:cubicBezTo>
                  <a:pt x="20935" y="2814"/>
                  <a:pt x="21600" y="5870"/>
                  <a:pt x="21600" y="8964"/>
                </a:cubicBezTo>
                <a:cubicBezTo>
                  <a:pt x="21600" y="14955"/>
                  <a:pt x="19111" y="20678"/>
                  <a:pt x="14728" y="24764"/>
                </a:cubicBezTo>
                <a:lnTo>
                  <a:pt x="0" y="8964"/>
                </a:lnTo>
                <a:lnTo>
                  <a:pt x="19652" y="-1"/>
                </a:lnTo>
                <a:close/>
              </a:path>
            </a:pathLst>
          </a:custGeom>
          <a:gradFill rotWithShape="1">
            <a:gsLst>
              <a:gs pos="0">
                <a:srgbClr val="A67345"/>
              </a:gs>
              <a:gs pos="100000">
                <a:srgbClr val="965A24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65" name="Arc 9"/>
          <p:cNvSpPr>
            <a:spLocks/>
          </p:cNvSpPr>
          <p:nvPr/>
        </p:nvSpPr>
        <p:spPr bwMode="gray">
          <a:xfrm rot="-998297">
            <a:off x="3779838" y="2057400"/>
            <a:ext cx="2566987" cy="1455738"/>
          </a:xfrm>
          <a:custGeom>
            <a:avLst/>
            <a:gdLst>
              <a:gd name="T0" fmla="*/ 0 w 19490"/>
              <a:gd name="T1" fmla="*/ 2147483646 h 21600"/>
              <a:gd name="T2" fmla="*/ 2147483646 w 19490"/>
              <a:gd name="T3" fmla="*/ 2147483646 h 21600"/>
              <a:gd name="T4" fmla="*/ 2147483646 w 19490"/>
              <a:gd name="T5" fmla="*/ 2147483646 h 21600"/>
              <a:gd name="T6" fmla="*/ 0 60000 65536"/>
              <a:gd name="T7" fmla="*/ 0 60000 65536"/>
              <a:gd name="T8" fmla="*/ 0 60000 65536"/>
              <a:gd name="T9" fmla="*/ 0 w 19490"/>
              <a:gd name="T10" fmla="*/ 0 h 21600"/>
              <a:gd name="T11" fmla="*/ 19490 w 1949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490" h="21600" fill="none" extrusionOk="0">
                <a:moveTo>
                  <a:pt x="0" y="208"/>
                </a:moveTo>
                <a:cubicBezTo>
                  <a:pt x="991" y="69"/>
                  <a:pt x="1991" y="-1"/>
                  <a:pt x="2992" y="0"/>
                </a:cubicBezTo>
                <a:cubicBezTo>
                  <a:pt x="9350" y="0"/>
                  <a:pt x="15386" y="2801"/>
                  <a:pt x="19490" y="7658"/>
                </a:cubicBezTo>
              </a:path>
              <a:path w="19490" h="21600" stroke="0" extrusionOk="0">
                <a:moveTo>
                  <a:pt x="0" y="208"/>
                </a:moveTo>
                <a:cubicBezTo>
                  <a:pt x="991" y="69"/>
                  <a:pt x="1991" y="-1"/>
                  <a:pt x="2992" y="0"/>
                </a:cubicBezTo>
                <a:cubicBezTo>
                  <a:pt x="9350" y="0"/>
                  <a:pt x="15386" y="2801"/>
                  <a:pt x="19490" y="7658"/>
                </a:cubicBezTo>
                <a:lnTo>
                  <a:pt x="2992" y="21600"/>
                </a:lnTo>
                <a:lnTo>
                  <a:pt x="0" y="208"/>
                </a:lnTo>
                <a:close/>
              </a:path>
            </a:pathLst>
          </a:custGeom>
          <a:gradFill rotWithShape="1">
            <a:gsLst>
              <a:gs pos="0">
                <a:srgbClr val="472F00"/>
              </a:gs>
              <a:gs pos="100000">
                <a:srgbClr val="996600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66" name="Arc 10"/>
          <p:cNvSpPr>
            <a:spLocks/>
          </p:cNvSpPr>
          <p:nvPr/>
        </p:nvSpPr>
        <p:spPr bwMode="gray">
          <a:xfrm rot="20601703" flipH="1">
            <a:off x="1600200" y="2709863"/>
            <a:ext cx="2684463" cy="1457325"/>
          </a:xfrm>
          <a:custGeom>
            <a:avLst/>
            <a:gdLst>
              <a:gd name="T0" fmla="*/ 2147483646 w 20145"/>
              <a:gd name="T1" fmla="*/ 0 h 21429"/>
              <a:gd name="T2" fmla="*/ 2147483646 w 20145"/>
              <a:gd name="T3" fmla="*/ 2147483646 h 21429"/>
              <a:gd name="T4" fmla="*/ 0 w 20145"/>
              <a:gd name="T5" fmla="*/ 2147483646 h 21429"/>
              <a:gd name="T6" fmla="*/ 0 60000 65536"/>
              <a:gd name="T7" fmla="*/ 0 60000 65536"/>
              <a:gd name="T8" fmla="*/ 0 60000 65536"/>
              <a:gd name="T9" fmla="*/ 0 w 20145"/>
              <a:gd name="T10" fmla="*/ 0 h 21429"/>
              <a:gd name="T11" fmla="*/ 20145 w 20145"/>
              <a:gd name="T12" fmla="*/ 21429 h 2142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145" h="21429" fill="none" extrusionOk="0">
                <a:moveTo>
                  <a:pt x="2712" y="0"/>
                </a:moveTo>
                <a:cubicBezTo>
                  <a:pt x="10587" y="996"/>
                  <a:pt x="17280" y="6232"/>
                  <a:pt x="20144" y="13635"/>
                </a:cubicBezTo>
              </a:path>
              <a:path w="20145" h="21429" stroke="0" extrusionOk="0">
                <a:moveTo>
                  <a:pt x="2712" y="0"/>
                </a:moveTo>
                <a:cubicBezTo>
                  <a:pt x="10587" y="996"/>
                  <a:pt x="17280" y="6232"/>
                  <a:pt x="20144" y="13635"/>
                </a:cubicBezTo>
                <a:lnTo>
                  <a:pt x="0" y="21429"/>
                </a:lnTo>
                <a:lnTo>
                  <a:pt x="2712" y="0"/>
                </a:lnTo>
                <a:close/>
              </a:path>
            </a:pathLst>
          </a:custGeom>
          <a:gradFill rotWithShape="1">
            <a:gsLst>
              <a:gs pos="0">
                <a:srgbClr val="FFCC00"/>
              </a:gs>
              <a:gs pos="100000">
                <a:srgbClr val="C19A00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gray">
          <a:xfrm>
            <a:off x="2533017" y="3152775"/>
            <a:ext cx="9188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b="1">
                <a:solidFill>
                  <a:srgbClr val="FFFFFF"/>
                </a:solidFill>
                <a:latin typeface="Verdana" panose="020B0604030504040204" pitchFamily="34" charset="0"/>
              </a:rPr>
              <a:t>Text1</a:t>
            </a: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gray">
          <a:xfrm>
            <a:off x="4285617" y="2392363"/>
            <a:ext cx="9188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b="1">
                <a:solidFill>
                  <a:srgbClr val="FFFFFF"/>
                </a:solidFill>
                <a:latin typeface="Verdana" panose="020B0604030504040204" pitchFamily="34" charset="0"/>
              </a:rPr>
              <a:t>Text2</a:t>
            </a: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gray">
          <a:xfrm>
            <a:off x="5738180" y="2849563"/>
            <a:ext cx="9188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b="1">
                <a:solidFill>
                  <a:srgbClr val="FFFFFF"/>
                </a:solidFill>
                <a:latin typeface="Verdana" panose="020B0604030504040204" pitchFamily="34" charset="0"/>
              </a:rPr>
              <a:t>Text3</a:t>
            </a: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gray">
          <a:xfrm>
            <a:off x="5433380" y="3992563"/>
            <a:ext cx="9188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b="1">
                <a:solidFill>
                  <a:srgbClr val="FFFFFF"/>
                </a:solidFill>
                <a:latin typeface="Verdana" panose="020B0604030504040204" pitchFamily="34" charset="0"/>
              </a:rPr>
              <a:t>Text4</a:t>
            </a:r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gray">
          <a:xfrm>
            <a:off x="3752217" y="4600575"/>
            <a:ext cx="9188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b="1">
                <a:solidFill>
                  <a:srgbClr val="FFFFFF"/>
                </a:solidFill>
                <a:latin typeface="Verdana" panose="020B0604030504040204" pitchFamily="34" charset="0"/>
              </a:rPr>
              <a:t>Text5</a:t>
            </a:r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gray">
          <a:xfrm>
            <a:off x="2228217" y="4219575"/>
            <a:ext cx="9188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b="1">
                <a:solidFill>
                  <a:srgbClr val="FFFFFF"/>
                </a:solidFill>
                <a:latin typeface="Verdana" panose="020B0604030504040204" pitchFamily="34" charset="0"/>
              </a:rPr>
              <a:t>Text6</a:t>
            </a:r>
          </a:p>
        </p:txBody>
      </p:sp>
      <p:grpSp>
        <p:nvGrpSpPr>
          <p:cNvPr id="19473" name="Group 17"/>
          <p:cNvGrpSpPr>
            <a:grpSpLocks/>
          </p:cNvGrpSpPr>
          <p:nvPr/>
        </p:nvGrpSpPr>
        <p:grpSpPr bwMode="auto">
          <a:xfrm>
            <a:off x="3260725" y="3106738"/>
            <a:ext cx="2286000" cy="1190625"/>
            <a:chOff x="1968" y="1776"/>
            <a:chExt cx="1698" cy="846"/>
          </a:xfrm>
        </p:grpSpPr>
        <p:sp>
          <p:nvSpPr>
            <p:cNvPr id="19474" name="Oval 18"/>
            <p:cNvSpPr>
              <a:spLocks noChangeArrowheads="1"/>
            </p:cNvSpPr>
            <p:nvPr/>
          </p:nvSpPr>
          <p:spPr bwMode="gray">
            <a:xfrm rot="-998297">
              <a:off x="1968" y="1776"/>
              <a:ext cx="1698" cy="844"/>
            </a:xfrm>
            <a:prstGeom prst="ellipse">
              <a:avLst/>
            </a:prstGeom>
            <a:gradFill rotWithShape="0">
              <a:gsLst>
                <a:gs pos="0">
                  <a:srgbClr val="663300"/>
                </a:gs>
                <a:gs pos="50000">
                  <a:srgbClr val="DACDC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9475" name="Oval 19"/>
            <p:cNvSpPr>
              <a:spLocks noChangeArrowheads="1"/>
            </p:cNvSpPr>
            <p:nvPr/>
          </p:nvSpPr>
          <p:spPr bwMode="white">
            <a:xfrm rot="-998297">
              <a:off x="2031" y="1935"/>
              <a:ext cx="1630" cy="68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56928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FF"/>
      </a:lt1>
      <a:dk2>
        <a:srgbClr val="003366"/>
      </a:dk2>
      <a:lt2>
        <a:srgbClr val="C0C0C0"/>
      </a:lt2>
      <a:accent1>
        <a:srgbClr val="4EA7EA"/>
      </a:accent1>
      <a:accent2>
        <a:srgbClr val="93C052"/>
      </a:accent2>
      <a:accent3>
        <a:srgbClr val="FFFFFF"/>
      </a:accent3>
      <a:accent4>
        <a:srgbClr val="000000"/>
      </a:accent4>
      <a:accent5>
        <a:srgbClr val="B2D0F3"/>
      </a:accent5>
      <a:accent6>
        <a:srgbClr val="85AE49"/>
      </a:accent6>
      <a:hlink>
        <a:srgbClr val="9999FF"/>
      </a:hlink>
      <a:folHlink>
        <a:srgbClr val="855AD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193583"/>
        </a:dk2>
        <a:lt2>
          <a:srgbClr val="C0C0C0"/>
        </a:lt2>
        <a:accent1>
          <a:srgbClr val="E46C22"/>
        </a:accent1>
        <a:accent2>
          <a:srgbClr val="14CAEE"/>
        </a:accent2>
        <a:accent3>
          <a:srgbClr val="FFFFFF"/>
        </a:accent3>
        <a:accent4>
          <a:srgbClr val="000000"/>
        </a:accent4>
        <a:accent5>
          <a:srgbClr val="EFBAAB"/>
        </a:accent5>
        <a:accent6>
          <a:srgbClr val="11B7D8"/>
        </a:accent6>
        <a:hlink>
          <a:srgbClr val="6A6AE2"/>
        </a:hlink>
        <a:folHlink>
          <a:srgbClr val="66A4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76CA2A"/>
        </a:accent1>
        <a:accent2>
          <a:srgbClr val="E5772D"/>
        </a:accent2>
        <a:accent3>
          <a:srgbClr val="FFFFFF"/>
        </a:accent3>
        <a:accent4>
          <a:srgbClr val="000000"/>
        </a:accent4>
        <a:accent5>
          <a:srgbClr val="BDE1AC"/>
        </a:accent5>
        <a:accent6>
          <a:srgbClr val="CF6B28"/>
        </a:accent6>
        <a:hlink>
          <a:srgbClr val="1A50B2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4EA7EA"/>
        </a:accent1>
        <a:accent2>
          <a:srgbClr val="93C052"/>
        </a:accent2>
        <a:accent3>
          <a:srgbClr val="FFFFFF"/>
        </a:accent3>
        <a:accent4>
          <a:srgbClr val="000000"/>
        </a:accent4>
        <a:accent5>
          <a:srgbClr val="B2D0F3"/>
        </a:accent5>
        <a:accent6>
          <a:srgbClr val="85AE49"/>
        </a:accent6>
        <a:hlink>
          <a:srgbClr val="9999FF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8695</TotalTime>
  <Words>23</Words>
  <Application>Microsoft Office PowerPoint</Application>
  <PresentationFormat>全屏显示(4:3)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Arial</vt:lpstr>
      <vt:lpstr>Calibri</vt:lpstr>
      <vt:lpstr>Verdana</vt:lpstr>
      <vt:lpstr>Wingdings</vt:lpstr>
      <vt:lpstr>Default Design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198</cp:revision>
  <dcterms:created xsi:type="dcterms:W3CDTF">2006-07-05T15:28:04Z</dcterms:created>
  <dcterms:modified xsi:type="dcterms:W3CDTF">2013-07-05T06:02:32Z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