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CE45F-4421-43F9-A3EB-7EDD756A421F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6772-CE9A-48DE-AFCD-F265B39E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02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107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65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98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val 3"/>
          <p:cNvSpPr>
            <a:spLocks noChangeArrowheads="1"/>
          </p:cNvSpPr>
          <p:nvPr/>
        </p:nvSpPr>
        <p:spPr bwMode="gray">
          <a:xfrm>
            <a:off x="2362200" y="4519613"/>
            <a:ext cx="5562600" cy="1325562"/>
          </a:xfrm>
          <a:prstGeom prst="ellipse">
            <a:avLst/>
          </a:prstGeom>
          <a:gradFill rotWithShape="1">
            <a:gsLst>
              <a:gs pos="0">
                <a:srgbClr val="292929">
                  <a:alpha val="70000"/>
                </a:srgbClr>
              </a:gs>
              <a:gs pos="100000">
                <a:srgbClr val="FFFFFF">
                  <a:alpha val="50000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vert="eaVert"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gray">
          <a:xfrm rot="-998297">
            <a:off x="1673225" y="2408238"/>
            <a:ext cx="5686425" cy="3016250"/>
          </a:xfrm>
          <a:prstGeom prst="ellipse">
            <a:avLst/>
          </a:prstGeom>
          <a:gradFill rotWithShape="0">
            <a:gsLst>
              <a:gs pos="0">
                <a:srgbClr val="0B3927"/>
              </a:gs>
              <a:gs pos="50000">
                <a:srgbClr val="11553B"/>
              </a:gs>
              <a:gs pos="100000">
                <a:srgbClr val="0B392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gray">
          <a:xfrm rot="-998297">
            <a:off x="1692275" y="2244725"/>
            <a:ext cx="5564188" cy="2922588"/>
          </a:xfrm>
          <a:prstGeom prst="ellipse">
            <a:avLst/>
          </a:prstGeom>
          <a:gradFill rotWithShape="1">
            <a:gsLst>
              <a:gs pos="0">
                <a:srgbClr val="2791BB"/>
              </a:gs>
              <a:gs pos="100000">
                <a:srgbClr val="0000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438" name="Arc 6"/>
          <p:cNvSpPr>
            <a:spLocks/>
          </p:cNvSpPr>
          <p:nvPr/>
        </p:nvSpPr>
        <p:spPr bwMode="gray">
          <a:xfrm rot="-998297">
            <a:off x="4349750" y="2133600"/>
            <a:ext cx="2849563" cy="1966913"/>
          </a:xfrm>
          <a:custGeom>
            <a:avLst/>
            <a:gdLst>
              <a:gd name="T0" fmla="*/ 2147483646 w 21600"/>
              <a:gd name="T1" fmla="*/ 0 h 29046"/>
              <a:gd name="T2" fmla="*/ 2147483646 w 21600"/>
              <a:gd name="T3" fmla="*/ 2147483646 h 29046"/>
              <a:gd name="T4" fmla="*/ 0 w 21600"/>
              <a:gd name="T5" fmla="*/ 2147483646 h 29046"/>
              <a:gd name="T6" fmla="*/ 0 60000 65536"/>
              <a:gd name="T7" fmla="*/ 0 60000 65536"/>
              <a:gd name="T8" fmla="*/ 0 60000 65536"/>
              <a:gd name="T9" fmla="*/ 0 w 21600"/>
              <a:gd name="T10" fmla="*/ 0 h 29046"/>
              <a:gd name="T11" fmla="*/ 21600 w 21600"/>
              <a:gd name="T12" fmla="*/ 29046 h 290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046" fill="none" extrusionOk="0">
                <a:moveTo>
                  <a:pt x="13190" y="-1"/>
                </a:moveTo>
                <a:cubicBezTo>
                  <a:pt x="18493" y="4089"/>
                  <a:pt x="21600" y="10407"/>
                  <a:pt x="21600" y="17105"/>
                </a:cubicBezTo>
                <a:cubicBezTo>
                  <a:pt x="21600" y="21352"/>
                  <a:pt x="20347" y="25506"/>
                  <a:pt x="17999" y="29046"/>
                </a:cubicBezTo>
              </a:path>
              <a:path w="21600" h="29046" stroke="0" extrusionOk="0">
                <a:moveTo>
                  <a:pt x="13190" y="-1"/>
                </a:moveTo>
                <a:cubicBezTo>
                  <a:pt x="18493" y="4089"/>
                  <a:pt x="21600" y="10407"/>
                  <a:pt x="21600" y="17105"/>
                </a:cubicBezTo>
                <a:cubicBezTo>
                  <a:pt x="21600" y="21352"/>
                  <a:pt x="20347" y="25506"/>
                  <a:pt x="17999" y="29046"/>
                </a:cubicBezTo>
                <a:lnTo>
                  <a:pt x="0" y="17105"/>
                </a:lnTo>
                <a:lnTo>
                  <a:pt x="13190" y="-1"/>
                </a:lnTo>
                <a:close/>
              </a:path>
            </a:pathLst>
          </a:custGeom>
          <a:gradFill rotWithShape="1">
            <a:gsLst>
              <a:gs pos="0">
                <a:srgbClr val="156B40"/>
              </a:gs>
              <a:gs pos="100000">
                <a:srgbClr val="125B3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9" name="Arc 7"/>
          <p:cNvSpPr>
            <a:spLocks/>
          </p:cNvSpPr>
          <p:nvPr/>
        </p:nvSpPr>
        <p:spPr bwMode="gray">
          <a:xfrm rot="20601703" flipH="1">
            <a:off x="1938338" y="4008438"/>
            <a:ext cx="3281362" cy="1476375"/>
          </a:xfrm>
          <a:custGeom>
            <a:avLst/>
            <a:gdLst>
              <a:gd name="T0" fmla="*/ 2147483646 w 25114"/>
              <a:gd name="T1" fmla="*/ 2147483646 h 21600"/>
              <a:gd name="T2" fmla="*/ 0 w 25114"/>
              <a:gd name="T3" fmla="*/ 2147483646 h 21600"/>
              <a:gd name="T4" fmla="*/ 2147483646 w 25114"/>
              <a:gd name="T5" fmla="*/ 0 h 21600"/>
              <a:gd name="T6" fmla="*/ 0 60000 65536"/>
              <a:gd name="T7" fmla="*/ 0 60000 65536"/>
              <a:gd name="T8" fmla="*/ 0 60000 65536"/>
              <a:gd name="T9" fmla="*/ 0 w 25114"/>
              <a:gd name="T10" fmla="*/ 0 h 21600"/>
              <a:gd name="T11" fmla="*/ 25114 w 2511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14" h="21600" fill="none" extrusionOk="0">
                <a:moveTo>
                  <a:pt x="25114" y="2497"/>
                </a:moveTo>
                <a:cubicBezTo>
                  <a:pt x="23846" y="13386"/>
                  <a:pt x="14622" y="21599"/>
                  <a:pt x="3659" y="21600"/>
                </a:cubicBezTo>
                <a:cubicBezTo>
                  <a:pt x="2432" y="21600"/>
                  <a:pt x="1208" y="21495"/>
                  <a:pt x="0" y="21287"/>
                </a:cubicBezTo>
              </a:path>
              <a:path w="25114" h="21600" stroke="0" extrusionOk="0">
                <a:moveTo>
                  <a:pt x="25114" y="2497"/>
                </a:moveTo>
                <a:cubicBezTo>
                  <a:pt x="23846" y="13386"/>
                  <a:pt x="14622" y="21599"/>
                  <a:pt x="3659" y="21600"/>
                </a:cubicBezTo>
                <a:cubicBezTo>
                  <a:pt x="2432" y="21600"/>
                  <a:pt x="1208" y="21495"/>
                  <a:pt x="0" y="21287"/>
                </a:cubicBezTo>
                <a:lnTo>
                  <a:pt x="3659" y="0"/>
                </a:lnTo>
                <a:lnTo>
                  <a:pt x="25114" y="2497"/>
                </a:lnTo>
                <a:close/>
              </a:path>
            </a:pathLst>
          </a:custGeom>
          <a:gradFill rotWithShape="1">
            <a:gsLst>
              <a:gs pos="0">
                <a:srgbClr val="96C02D"/>
              </a:gs>
              <a:gs pos="100000">
                <a:srgbClr val="84B50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0" name="Arc 8"/>
          <p:cNvSpPr>
            <a:spLocks/>
          </p:cNvSpPr>
          <p:nvPr/>
        </p:nvSpPr>
        <p:spPr bwMode="gray">
          <a:xfrm rot="-998297">
            <a:off x="2874963" y="2216150"/>
            <a:ext cx="3133725" cy="1417638"/>
          </a:xfrm>
          <a:custGeom>
            <a:avLst/>
            <a:gdLst>
              <a:gd name="T0" fmla="*/ 0 w 23826"/>
              <a:gd name="T1" fmla="*/ 2147483646 h 21600"/>
              <a:gd name="T2" fmla="*/ 2147483646 w 23826"/>
              <a:gd name="T3" fmla="*/ 2147483646 h 21600"/>
              <a:gd name="T4" fmla="*/ 2147483646 w 23826"/>
              <a:gd name="T5" fmla="*/ 2147483646 h 21600"/>
              <a:gd name="T6" fmla="*/ 0 60000 65536"/>
              <a:gd name="T7" fmla="*/ 0 60000 65536"/>
              <a:gd name="T8" fmla="*/ 0 60000 65536"/>
              <a:gd name="T9" fmla="*/ 0 w 23826"/>
              <a:gd name="T10" fmla="*/ 0 h 21600"/>
              <a:gd name="T11" fmla="*/ 23826 w 238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826" h="21600" fill="none" extrusionOk="0">
                <a:moveTo>
                  <a:pt x="0" y="2683"/>
                </a:moveTo>
                <a:cubicBezTo>
                  <a:pt x="3193" y="923"/>
                  <a:pt x="6780" y="-1"/>
                  <a:pt x="10427" y="0"/>
                </a:cubicBezTo>
                <a:cubicBezTo>
                  <a:pt x="15290" y="0"/>
                  <a:pt x="20011" y="1641"/>
                  <a:pt x="23825" y="4658"/>
                </a:cubicBezTo>
              </a:path>
              <a:path w="23826" h="21600" stroke="0" extrusionOk="0">
                <a:moveTo>
                  <a:pt x="0" y="2683"/>
                </a:moveTo>
                <a:cubicBezTo>
                  <a:pt x="3193" y="923"/>
                  <a:pt x="6780" y="-1"/>
                  <a:pt x="10427" y="0"/>
                </a:cubicBezTo>
                <a:cubicBezTo>
                  <a:pt x="15290" y="0"/>
                  <a:pt x="20011" y="1641"/>
                  <a:pt x="23825" y="4658"/>
                </a:cubicBezTo>
                <a:lnTo>
                  <a:pt x="10427" y="21600"/>
                </a:lnTo>
                <a:lnTo>
                  <a:pt x="0" y="2683"/>
                </a:lnTo>
                <a:close/>
              </a:path>
            </a:pathLst>
          </a:custGeom>
          <a:gradFill rotWithShape="1">
            <a:gsLst>
              <a:gs pos="0">
                <a:srgbClr val="2B8256"/>
              </a:gs>
              <a:gs pos="100000">
                <a:srgbClr val="3399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1" name="Arc 9"/>
          <p:cNvSpPr>
            <a:spLocks/>
          </p:cNvSpPr>
          <p:nvPr/>
        </p:nvSpPr>
        <p:spPr bwMode="gray">
          <a:xfrm rot="20601703" flipH="1">
            <a:off x="1593850" y="2759075"/>
            <a:ext cx="2849563" cy="2081213"/>
          </a:xfrm>
          <a:custGeom>
            <a:avLst/>
            <a:gdLst>
              <a:gd name="T0" fmla="*/ 2147483646 w 21600"/>
              <a:gd name="T1" fmla="*/ 0 h 30685"/>
              <a:gd name="T2" fmla="*/ 2147483646 w 21600"/>
              <a:gd name="T3" fmla="*/ 2147483646 h 30685"/>
              <a:gd name="T4" fmla="*/ 0 w 21600"/>
              <a:gd name="T5" fmla="*/ 2147483646 h 30685"/>
              <a:gd name="T6" fmla="*/ 0 60000 65536"/>
              <a:gd name="T7" fmla="*/ 0 60000 65536"/>
              <a:gd name="T8" fmla="*/ 0 60000 65536"/>
              <a:gd name="T9" fmla="*/ 0 w 21600"/>
              <a:gd name="T10" fmla="*/ 0 h 30685"/>
              <a:gd name="T11" fmla="*/ 21600 w 21600"/>
              <a:gd name="T12" fmla="*/ 30685 h 306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685" fill="none" extrusionOk="0">
                <a:moveTo>
                  <a:pt x="7749" y="-1"/>
                </a:moveTo>
                <a:cubicBezTo>
                  <a:pt x="16093" y="3206"/>
                  <a:pt x="21600" y="11222"/>
                  <a:pt x="21600" y="20162"/>
                </a:cubicBezTo>
                <a:cubicBezTo>
                  <a:pt x="21600" y="23845"/>
                  <a:pt x="20657" y="27468"/>
                  <a:pt x="18863" y="30685"/>
                </a:cubicBezTo>
              </a:path>
              <a:path w="21600" h="30685" stroke="0" extrusionOk="0">
                <a:moveTo>
                  <a:pt x="7749" y="-1"/>
                </a:moveTo>
                <a:cubicBezTo>
                  <a:pt x="16093" y="3206"/>
                  <a:pt x="21600" y="11222"/>
                  <a:pt x="21600" y="20162"/>
                </a:cubicBezTo>
                <a:cubicBezTo>
                  <a:pt x="21600" y="23845"/>
                  <a:pt x="20657" y="27468"/>
                  <a:pt x="18863" y="30685"/>
                </a:cubicBezTo>
                <a:lnTo>
                  <a:pt x="0" y="20162"/>
                </a:lnTo>
                <a:lnTo>
                  <a:pt x="7749" y="-1"/>
                </a:lnTo>
                <a:close/>
              </a:path>
            </a:pathLst>
          </a:custGeom>
          <a:gradFill rotWithShape="1">
            <a:gsLst>
              <a:gs pos="0">
                <a:srgbClr val="34B20C"/>
              </a:gs>
              <a:gs pos="100000">
                <a:srgbClr val="2D9A0A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2" name="Freeform 10"/>
          <p:cNvSpPr>
            <a:spLocks/>
          </p:cNvSpPr>
          <p:nvPr/>
        </p:nvSpPr>
        <p:spPr bwMode="gray">
          <a:xfrm>
            <a:off x="5688013" y="3676650"/>
            <a:ext cx="1754187" cy="1778000"/>
          </a:xfrm>
          <a:custGeom>
            <a:avLst/>
            <a:gdLst>
              <a:gd name="T0" fmla="*/ 2147483646 w 1105"/>
              <a:gd name="T1" fmla="*/ 2147483646 h 1120"/>
              <a:gd name="T2" fmla="*/ 2147483646 w 1105"/>
              <a:gd name="T3" fmla="*/ 0 h 1120"/>
              <a:gd name="T4" fmla="*/ 2147483646 w 1105"/>
              <a:gd name="T5" fmla="*/ 2147483646 h 1120"/>
              <a:gd name="T6" fmla="*/ 2147483646 w 1105"/>
              <a:gd name="T7" fmla="*/ 2147483646 h 1120"/>
              <a:gd name="T8" fmla="*/ 2147483646 w 1105"/>
              <a:gd name="T9" fmla="*/ 2147483646 h 1120"/>
              <a:gd name="T10" fmla="*/ 2147483646 w 1105"/>
              <a:gd name="T11" fmla="*/ 2147483646 h 11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05"/>
              <a:gd name="T19" fmla="*/ 0 h 1120"/>
              <a:gd name="T20" fmla="*/ 1105 w 1105"/>
              <a:gd name="T21" fmla="*/ 1120 h 11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05" h="1120">
                <a:moveTo>
                  <a:pt x="9" y="888"/>
                </a:moveTo>
                <a:lnTo>
                  <a:pt x="1105" y="0"/>
                </a:lnTo>
                <a:lnTo>
                  <a:pt x="1081" y="256"/>
                </a:lnTo>
                <a:cubicBezTo>
                  <a:pt x="1014" y="373"/>
                  <a:pt x="882" y="560"/>
                  <a:pt x="705" y="704"/>
                </a:cubicBezTo>
                <a:cubicBezTo>
                  <a:pt x="528" y="848"/>
                  <a:pt x="133" y="1089"/>
                  <a:pt x="17" y="1120"/>
                </a:cubicBezTo>
                <a:cubicBezTo>
                  <a:pt x="0" y="1038"/>
                  <a:pt x="9" y="888"/>
                  <a:pt x="9" y="888"/>
                </a:cubicBezTo>
                <a:close/>
              </a:path>
            </a:pathLst>
          </a:custGeom>
          <a:gradFill rotWithShape="0">
            <a:gsLst>
              <a:gs pos="0">
                <a:srgbClr val="8BD18B"/>
              </a:gs>
              <a:gs pos="100000">
                <a:srgbClr val="0099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43" name="Arc 11"/>
          <p:cNvSpPr>
            <a:spLocks/>
          </p:cNvSpPr>
          <p:nvPr/>
        </p:nvSpPr>
        <p:spPr bwMode="gray">
          <a:xfrm rot="-1060795">
            <a:off x="4732338" y="3065463"/>
            <a:ext cx="2728912" cy="1858962"/>
          </a:xfrm>
          <a:custGeom>
            <a:avLst/>
            <a:gdLst>
              <a:gd name="T0" fmla="*/ 2147483646 w 18016"/>
              <a:gd name="T1" fmla="*/ 2147483646 h 21282"/>
              <a:gd name="T2" fmla="*/ 2147483646 w 18016"/>
              <a:gd name="T3" fmla="*/ 2147483646 h 21282"/>
              <a:gd name="T4" fmla="*/ 0 w 18016"/>
              <a:gd name="T5" fmla="*/ 0 h 21282"/>
              <a:gd name="T6" fmla="*/ 0 60000 65536"/>
              <a:gd name="T7" fmla="*/ 0 60000 65536"/>
              <a:gd name="T8" fmla="*/ 0 60000 65536"/>
              <a:gd name="T9" fmla="*/ 0 w 18016"/>
              <a:gd name="T10" fmla="*/ 0 h 21282"/>
              <a:gd name="T11" fmla="*/ 18016 w 18016"/>
              <a:gd name="T12" fmla="*/ 21282 h 212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16" h="21282" fill="none" extrusionOk="0">
                <a:moveTo>
                  <a:pt x="18016" y="11915"/>
                </a:moveTo>
                <a:cubicBezTo>
                  <a:pt x="14735" y="16875"/>
                  <a:pt x="9554" y="20264"/>
                  <a:pt x="3694" y="21281"/>
                </a:cubicBezTo>
              </a:path>
              <a:path w="18016" h="21282" stroke="0" extrusionOk="0">
                <a:moveTo>
                  <a:pt x="18016" y="11915"/>
                </a:moveTo>
                <a:cubicBezTo>
                  <a:pt x="14735" y="16875"/>
                  <a:pt x="9554" y="20264"/>
                  <a:pt x="3694" y="21281"/>
                </a:cubicBezTo>
                <a:lnTo>
                  <a:pt x="0" y="0"/>
                </a:lnTo>
                <a:lnTo>
                  <a:pt x="18016" y="11915"/>
                </a:lnTo>
                <a:close/>
              </a:path>
            </a:pathLst>
          </a:cu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gray">
          <a:xfrm>
            <a:off x="4699000" y="4044950"/>
            <a:ext cx="1028700" cy="1473200"/>
          </a:xfrm>
          <a:custGeom>
            <a:avLst/>
            <a:gdLst>
              <a:gd name="T0" fmla="*/ 2147483646 w 648"/>
              <a:gd name="T1" fmla="*/ 2147483646 h 928"/>
              <a:gd name="T2" fmla="*/ 2147483646 w 648"/>
              <a:gd name="T3" fmla="*/ 2147483646 h 928"/>
              <a:gd name="T4" fmla="*/ 0 w 648"/>
              <a:gd name="T5" fmla="*/ 2147483646 h 928"/>
              <a:gd name="T6" fmla="*/ 2147483646 w 648"/>
              <a:gd name="T7" fmla="*/ 0 h 928"/>
              <a:gd name="T8" fmla="*/ 2147483646 w 648"/>
              <a:gd name="T9" fmla="*/ 2147483646 h 9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8"/>
              <a:gd name="T16" fmla="*/ 0 h 928"/>
              <a:gd name="T17" fmla="*/ 648 w 648"/>
              <a:gd name="T18" fmla="*/ 928 h 9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8" h="928">
                <a:moveTo>
                  <a:pt x="648" y="632"/>
                </a:moveTo>
                <a:lnTo>
                  <a:pt x="648" y="928"/>
                </a:lnTo>
                <a:lnTo>
                  <a:pt x="0" y="64"/>
                </a:lnTo>
                <a:lnTo>
                  <a:pt x="96" y="0"/>
                </a:lnTo>
                <a:lnTo>
                  <a:pt x="648" y="632"/>
                </a:lnTo>
                <a:close/>
              </a:path>
            </a:pathLst>
          </a:custGeom>
          <a:gradFill rotWithShape="1">
            <a:gsLst>
              <a:gs pos="0">
                <a:srgbClr val="34B20C"/>
              </a:gs>
              <a:gs pos="100000">
                <a:srgbClr val="1C6107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gray">
          <a:xfrm rot="-998297">
            <a:off x="3154363" y="2959100"/>
            <a:ext cx="2695575" cy="1339850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50000">
                <a:srgbClr val="C1DAC1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gray">
          <a:xfrm>
            <a:off x="2090899" y="3638550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gray">
          <a:xfrm>
            <a:off x="3995899" y="2419350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 dirty="0">
                <a:solidFill>
                  <a:srgbClr val="FFFFFF"/>
                </a:solidFill>
                <a:latin typeface="Verdana" panose="020B0604030504040204" pitchFamily="34" charset="0"/>
              </a:rPr>
              <a:t>Text2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gray">
          <a:xfrm>
            <a:off x="5824699" y="2724150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Text3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gray">
          <a:xfrm>
            <a:off x="5519899" y="3943350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Text4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gray">
          <a:xfrm>
            <a:off x="3310099" y="4629150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Text5</a:t>
            </a:r>
          </a:p>
        </p:txBody>
      </p:sp>
      <p:sp>
        <p:nvSpPr>
          <p:cNvPr id="18451" name="Freeform 19"/>
          <p:cNvSpPr>
            <a:spLocks/>
          </p:cNvSpPr>
          <p:nvPr/>
        </p:nvSpPr>
        <p:spPr bwMode="gray">
          <a:xfrm>
            <a:off x="4648200" y="4248150"/>
            <a:ext cx="838200" cy="1079500"/>
          </a:xfrm>
          <a:custGeom>
            <a:avLst/>
            <a:gdLst>
              <a:gd name="T0" fmla="*/ 0 w 544"/>
              <a:gd name="T1" fmla="*/ 2147483646 h 680"/>
              <a:gd name="T2" fmla="*/ 2147483646 w 544"/>
              <a:gd name="T3" fmla="*/ 2147483646 h 680"/>
              <a:gd name="T4" fmla="*/ 2147483646 w 544"/>
              <a:gd name="T5" fmla="*/ 2147483646 h 680"/>
              <a:gd name="T6" fmla="*/ 2147483646 w 544"/>
              <a:gd name="T7" fmla="*/ 2147483646 h 680"/>
              <a:gd name="T8" fmla="*/ 2147483646 w 544"/>
              <a:gd name="T9" fmla="*/ 2147483646 h 680"/>
              <a:gd name="T10" fmla="*/ 2147483646 w 544"/>
              <a:gd name="T11" fmla="*/ 0 h 680"/>
              <a:gd name="T12" fmla="*/ 0 w 544"/>
              <a:gd name="T13" fmla="*/ 2147483646 h 6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44"/>
              <a:gd name="T22" fmla="*/ 0 h 680"/>
              <a:gd name="T23" fmla="*/ 544 w 544"/>
              <a:gd name="T24" fmla="*/ 680 h 6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44" h="680">
                <a:moveTo>
                  <a:pt x="0" y="16"/>
                </a:moveTo>
                <a:lnTo>
                  <a:pt x="256" y="528"/>
                </a:lnTo>
                <a:lnTo>
                  <a:pt x="264" y="680"/>
                </a:lnTo>
                <a:lnTo>
                  <a:pt x="448" y="624"/>
                </a:lnTo>
                <a:lnTo>
                  <a:pt x="544" y="576"/>
                </a:lnTo>
                <a:lnTo>
                  <a:pt x="112" y="0"/>
                </a:lnTo>
                <a:lnTo>
                  <a:pt x="0" y="16"/>
                </a:lnTo>
                <a:close/>
              </a:path>
            </a:pathLst>
          </a:custGeom>
          <a:solidFill>
            <a:srgbClr val="00660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gray">
          <a:xfrm rot="-998297">
            <a:off x="3257550" y="3209925"/>
            <a:ext cx="2587625" cy="11128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3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