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EB9F4-6729-4841-A18A-2C28F2A28ADC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4C853-C2B6-46A0-AAC3-F3A20EF66C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7207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5120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928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95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Oval 29"/>
          <p:cNvSpPr>
            <a:spLocks noChangeArrowheads="1"/>
          </p:cNvSpPr>
          <p:nvPr/>
        </p:nvSpPr>
        <p:spPr bwMode="invGray">
          <a:xfrm>
            <a:off x="2209800" y="4465638"/>
            <a:ext cx="5562600" cy="1325562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002F8D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vert="eaVert"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7412" name="Oval 30"/>
          <p:cNvSpPr>
            <a:spLocks noChangeArrowheads="1"/>
          </p:cNvSpPr>
          <p:nvPr/>
        </p:nvSpPr>
        <p:spPr bwMode="gray">
          <a:xfrm rot="-998297">
            <a:off x="1484313" y="2352675"/>
            <a:ext cx="5762625" cy="3016250"/>
          </a:xfrm>
          <a:prstGeom prst="ellipse">
            <a:avLst/>
          </a:prstGeom>
          <a:gradFill rotWithShape="0">
            <a:gsLst>
              <a:gs pos="0">
                <a:srgbClr val="29698D"/>
              </a:gs>
              <a:gs pos="50000">
                <a:srgbClr val="CBDBE3"/>
              </a:gs>
              <a:gs pos="100000">
                <a:srgbClr val="29698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7413" name="Oval 31"/>
          <p:cNvSpPr>
            <a:spLocks noChangeArrowheads="1"/>
          </p:cNvSpPr>
          <p:nvPr/>
        </p:nvSpPr>
        <p:spPr bwMode="gray">
          <a:xfrm rot="-998297">
            <a:off x="1541463" y="2190750"/>
            <a:ext cx="5562600" cy="2922588"/>
          </a:xfrm>
          <a:prstGeom prst="ellipse">
            <a:avLst/>
          </a:prstGeom>
          <a:gradFill rotWithShape="1">
            <a:gsLst>
              <a:gs pos="0">
                <a:srgbClr val="208282"/>
              </a:gs>
              <a:gs pos="100000">
                <a:srgbClr val="33CCCC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7414" name="Arc 32"/>
          <p:cNvSpPr>
            <a:spLocks/>
          </p:cNvSpPr>
          <p:nvPr/>
        </p:nvSpPr>
        <p:spPr bwMode="gray">
          <a:xfrm rot="-998297">
            <a:off x="4189413" y="2268538"/>
            <a:ext cx="2851150" cy="1538287"/>
          </a:xfrm>
          <a:custGeom>
            <a:avLst/>
            <a:gdLst>
              <a:gd name="T0" fmla="*/ 2147483646 w 21600"/>
              <a:gd name="T1" fmla="*/ 0 h 22718"/>
              <a:gd name="T2" fmla="*/ 2147483646 w 21600"/>
              <a:gd name="T3" fmla="*/ 2147483646 h 22718"/>
              <a:gd name="T4" fmla="*/ 0 w 21600"/>
              <a:gd name="T5" fmla="*/ 2147483646 h 22718"/>
              <a:gd name="T6" fmla="*/ 0 60000 65536"/>
              <a:gd name="T7" fmla="*/ 0 60000 65536"/>
              <a:gd name="T8" fmla="*/ 0 60000 65536"/>
              <a:gd name="T9" fmla="*/ 0 w 21600"/>
              <a:gd name="T10" fmla="*/ 0 h 22718"/>
              <a:gd name="T11" fmla="*/ 21600 w 21600"/>
              <a:gd name="T12" fmla="*/ 22718 h 227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718" fill="none" extrusionOk="0">
                <a:moveTo>
                  <a:pt x="16157" y="-1"/>
                </a:moveTo>
                <a:cubicBezTo>
                  <a:pt x="19663" y="3951"/>
                  <a:pt x="21600" y="9051"/>
                  <a:pt x="21600" y="14335"/>
                </a:cubicBezTo>
                <a:cubicBezTo>
                  <a:pt x="21600" y="17214"/>
                  <a:pt x="21024" y="20064"/>
                  <a:pt x="19906" y="22717"/>
                </a:cubicBezTo>
              </a:path>
              <a:path w="21600" h="22718" stroke="0" extrusionOk="0">
                <a:moveTo>
                  <a:pt x="16157" y="-1"/>
                </a:moveTo>
                <a:cubicBezTo>
                  <a:pt x="19663" y="3951"/>
                  <a:pt x="21600" y="9051"/>
                  <a:pt x="21600" y="14335"/>
                </a:cubicBezTo>
                <a:cubicBezTo>
                  <a:pt x="21600" y="17214"/>
                  <a:pt x="21024" y="20064"/>
                  <a:pt x="19906" y="22717"/>
                </a:cubicBezTo>
                <a:lnTo>
                  <a:pt x="0" y="14335"/>
                </a:lnTo>
                <a:lnTo>
                  <a:pt x="16157" y="-1"/>
                </a:lnTo>
                <a:close/>
              </a:path>
            </a:pathLst>
          </a:custGeom>
          <a:solidFill>
            <a:srgbClr val="0099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5" name="Arc 33"/>
          <p:cNvSpPr>
            <a:spLocks/>
          </p:cNvSpPr>
          <p:nvPr/>
        </p:nvSpPr>
        <p:spPr bwMode="gray">
          <a:xfrm rot="20601703" flipH="1">
            <a:off x="1595438" y="3581400"/>
            <a:ext cx="2876550" cy="1630363"/>
          </a:xfrm>
          <a:custGeom>
            <a:avLst/>
            <a:gdLst>
              <a:gd name="T0" fmla="*/ 2147483646 w 21600"/>
              <a:gd name="T1" fmla="*/ 0 h 24439"/>
              <a:gd name="T2" fmla="*/ 2147483646 w 21600"/>
              <a:gd name="T3" fmla="*/ 2147483646 h 24439"/>
              <a:gd name="T4" fmla="*/ 0 w 21600"/>
              <a:gd name="T5" fmla="*/ 2147483646 h 24439"/>
              <a:gd name="T6" fmla="*/ 0 60000 65536"/>
              <a:gd name="T7" fmla="*/ 0 60000 65536"/>
              <a:gd name="T8" fmla="*/ 0 60000 65536"/>
              <a:gd name="T9" fmla="*/ 0 w 21600"/>
              <a:gd name="T10" fmla="*/ 0 h 24439"/>
              <a:gd name="T11" fmla="*/ 21600 w 21600"/>
              <a:gd name="T12" fmla="*/ 24439 h 24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439" fill="none" extrusionOk="0">
                <a:moveTo>
                  <a:pt x="20452" y="-1"/>
                </a:moveTo>
                <a:cubicBezTo>
                  <a:pt x="21212" y="2237"/>
                  <a:pt x="21600" y="4584"/>
                  <a:pt x="21600" y="6947"/>
                </a:cubicBezTo>
                <a:cubicBezTo>
                  <a:pt x="21600" y="13871"/>
                  <a:pt x="18280" y="20376"/>
                  <a:pt x="12672" y="24438"/>
                </a:cubicBezTo>
              </a:path>
              <a:path w="21600" h="24439" stroke="0" extrusionOk="0">
                <a:moveTo>
                  <a:pt x="20452" y="-1"/>
                </a:moveTo>
                <a:cubicBezTo>
                  <a:pt x="21212" y="2237"/>
                  <a:pt x="21600" y="4584"/>
                  <a:pt x="21600" y="6947"/>
                </a:cubicBezTo>
                <a:cubicBezTo>
                  <a:pt x="21600" y="13871"/>
                  <a:pt x="18280" y="20376"/>
                  <a:pt x="12672" y="24438"/>
                </a:cubicBezTo>
                <a:lnTo>
                  <a:pt x="0" y="6947"/>
                </a:lnTo>
                <a:lnTo>
                  <a:pt x="20452" y="-1"/>
                </a:lnTo>
                <a:close/>
              </a:path>
            </a:pathLst>
          </a:custGeom>
          <a:gradFill rotWithShape="1">
            <a:gsLst>
              <a:gs pos="0">
                <a:srgbClr val="ABD9F2"/>
              </a:gs>
              <a:gs pos="100000">
                <a:srgbClr val="47ABE3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6" name="Arc 34"/>
          <p:cNvSpPr>
            <a:spLocks/>
          </p:cNvSpPr>
          <p:nvPr/>
        </p:nvSpPr>
        <p:spPr bwMode="gray">
          <a:xfrm rot="-998297">
            <a:off x="3433763" y="1997075"/>
            <a:ext cx="2813050" cy="1417638"/>
          </a:xfrm>
          <a:custGeom>
            <a:avLst/>
            <a:gdLst>
              <a:gd name="T0" fmla="*/ 0 w 21397"/>
              <a:gd name="T1" fmla="*/ 2147483646 h 21600"/>
              <a:gd name="T2" fmla="*/ 2147483646 w 21397"/>
              <a:gd name="T3" fmla="*/ 2147483646 h 21600"/>
              <a:gd name="T4" fmla="*/ 2147483646 w 21397"/>
              <a:gd name="T5" fmla="*/ 2147483646 h 21600"/>
              <a:gd name="T6" fmla="*/ 0 60000 65536"/>
              <a:gd name="T7" fmla="*/ 0 60000 65536"/>
              <a:gd name="T8" fmla="*/ 0 60000 65536"/>
              <a:gd name="T9" fmla="*/ 0 w 21397"/>
              <a:gd name="T10" fmla="*/ 0 h 21600"/>
              <a:gd name="T11" fmla="*/ 21397 w 213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97" h="21600" fill="none" extrusionOk="0">
                <a:moveTo>
                  <a:pt x="0" y="549"/>
                </a:moveTo>
                <a:cubicBezTo>
                  <a:pt x="1587" y="184"/>
                  <a:pt x="3210" y="-1"/>
                  <a:pt x="4839" y="0"/>
                </a:cubicBezTo>
                <a:cubicBezTo>
                  <a:pt x="11230" y="0"/>
                  <a:pt x="17293" y="2830"/>
                  <a:pt x="21397" y="7729"/>
                </a:cubicBezTo>
              </a:path>
              <a:path w="21397" h="21600" stroke="0" extrusionOk="0">
                <a:moveTo>
                  <a:pt x="0" y="549"/>
                </a:moveTo>
                <a:cubicBezTo>
                  <a:pt x="1587" y="184"/>
                  <a:pt x="3210" y="-1"/>
                  <a:pt x="4839" y="0"/>
                </a:cubicBezTo>
                <a:cubicBezTo>
                  <a:pt x="11230" y="0"/>
                  <a:pt x="17293" y="2830"/>
                  <a:pt x="21397" y="7729"/>
                </a:cubicBezTo>
                <a:lnTo>
                  <a:pt x="4839" y="21600"/>
                </a:lnTo>
                <a:lnTo>
                  <a:pt x="0" y="549"/>
                </a:lnTo>
                <a:close/>
              </a:path>
            </a:pathLst>
          </a:custGeom>
          <a:gradFill rotWithShape="1">
            <a:gsLst>
              <a:gs pos="0">
                <a:srgbClr val="4F4A73"/>
              </a:gs>
              <a:gs pos="100000">
                <a:srgbClr val="AAA0F8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7" name="Arc 35"/>
          <p:cNvSpPr>
            <a:spLocks/>
          </p:cNvSpPr>
          <p:nvPr/>
        </p:nvSpPr>
        <p:spPr bwMode="gray">
          <a:xfrm rot="20601703" flipH="1">
            <a:off x="1395413" y="2649538"/>
            <a:ext cx="2762250" cy="1381125"/>
          </a:xfrm>
          <a:custGeom>
            <a:avLst/>
            <a:gdLst>
              <a:gd name="T0" fmla="*/ 2147483646 w 20934"/>
              <a:gd name="T1" fmla="*/ 0 h 21142"/>
              <a:gd name="T2" fmla="*/ 2147483646 w 20934"/>
              <a:gd name="T3" fmla="*/ 2147483646 h 21142"/>
              <a:gd name="T4" fmla="*/ 0 w 20934"/>
              <a:gd name="T5" fmla="*/ 2147483646 h 21142"/>
              <a:gd name="T6" fmla="*/ 0 60000 65536"/>
              <a:gd name="T7" fmla="*/ 0 60000 65536"/>
              <a:gd name="T8" fmla="*/ 0 60000 65536"/>
              <a:gd name="T9" fmla="*/ 0 w 20934"/>
              <a:gd name="T10" fmla="*/ 0 h 21142"/>
              <a:gd name="T11" fmla="*/ 20934 w 20934"/>
              <a:gd name="T12" fmla="*/ 21142 h 21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34" h="21142" fill="none" extrusionOk="0">
                <a:moveTo>
                  <a:pt x="4423" y="-1"/>
                </a:moveTo>
                <a:cubicBezTo>
                  <a:pt x="12495" y="1688"/>
                  <a:pt x="18902" y="7826"/>
                  <a:pt x="20934" y="15819"/>
                </a:cubicBezTo>
              </a:path>
              <a:path w="20934" h="21142" stroke="0" extrusionOk="0">
                <a:moveTo>
                  <a:pt x="4423" y="-1"/>
                </a:moveTo>
                <a:cubicBezTo>
                  <a:pt x="12495" y="1688"/>
                  <a:pt x="18902" y="7826"/>
                  <a:pt x="20934" y="15819"/>
                </a:cubicBezTo>
                <a:lnTo>
                  <a:pt x="0" y="21142"/>
                </a:lnTo>
                <a:lnTo>
                  <a:pt x="4423" y="-1"/>
                </a:lnTo>
                <a:close/>
              </a:path>
            </a:pathLst>
          </a:custGeom>
          <a:gradFill rotWithShape="1">
            <a:gsLst>
              <a:gs pos="0">
                <a:srgbClr val="47ABE3"/>
              </a:gs>
              <a:gs pos="100000">
                <a:srgbClr val="214F6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8" name="Oval 36"/>
          <p:cNvSpPr>
            <a:spLocks noChangeArrowheads="1"/>
          </p:cNvSpPr>
          <p:nvPr/>
        </p:nvSpPr>
        <p:spPr bwMode="gray">
          <a:xfrm rot="-998297">
            <a:off x="3001963" y="2905125"/>
            <a:ext cx="2695575" cy="1339850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50000">
                <a:srgbClr val="C1C1C1"/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7419" name="Text Box 37"/>
          <p:cNvSpPr txBox="1">
            <a:spLocks noChangeArrowheads="1"/>
          </p:cNvSpPr>
          <p:nvPr/>
        </p:nvSpPr>
        <p:spPr bwMode="gray">
          <a:xfrm>
            <a:off x="2243299" y="3127375"/>
            <a:ext cx="9188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FFFFFF"/>
                </a:solidFill>
                <a:latin typeface="Verdana" panose="020B0604030504040204" pitchFamily="34" charset="0"/>
              </a:rPr>
              <a:t>Text1</a:t>
            </a:r>
            <a:endParaRPr lang="en-US" altLang="zh-CN" b="1"/>
          </a:p>
        </p:txBody>
      </p:sp>
      <p:sp>
        <p:nvSpPr>
          <p:cNvPr id="17420" name="Text Box 38"/>
          <p:cNvSpPr txBox="1">
            <a:spLocks noChangeArrowheads="1"/>
          </p:cNvSpPr>
          <p:nvPr/>
        </p:nvSpPr>
        <p:spPr bwMode="gray">
          <a:xfrm>
            <a:off x="4148299" y="2212975"/>
            <a:ext cx="9188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FFFFFF"/>
                </a:solidFill>
                <a:latin typeface="Verdana" panose="020B0604030504040204" pitchFamily="34" charset="0"/>
              </a:rPr>
              <a:t>Text2</a:t>
            </a:r>
            <a:endParaRPr lang="en-US" altLang="zh-CN" b="1"/>
          </a:p>
        </p:txBody>
      </p:sp>
      <p:sp>
        <p:nvSpPr>
          <p:cNvPr id="17421" name="Text Box 39"/>
          <p:cNvSpPr txBox="1">
            <a:spLocks noChangeArrowheads="1"/>
          </p:cNvSpPr>
          <p:nvPr/>
        </p:nvSpPr>
        <p:spPr bwMode="gray">
          <a:xfrm>
            <a:off x="5824699" y="2670175"/>
            <a:ext cx="9188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FFFFFF"/>
                </a:solidFill>
                <a:latin typeface="Verdana" panose="020B0604030504040204" pitchFamily="34" charset="0"/>
              </a:rPr>
              <a:t>Text3</a:t>
            </a:r>
            <a:endParaRPr lang="en-US" altLang="zh-CN" b="1"/>
          </a:p>
        </p:txBody>
      </p:sp>
      <p:sp>
        <p:nvSpPr>
          <p:cNvPr id="17422" name="Freeform 40"/>
          <p:cNvSpPr>
            <a:spLocks/>
          </p:cNvSpPr>
          <p:nvPr/>
        </p:nvSpPr>
        <p:spPr bwMode="gray">
          <a:xfrm>
            <a:off x="6324600" y="3203575"/>
            <a:ext cx="1295400" cy="1711325"/>
          </a:xfrm>
          <a:custGeom>
            <a:avLst/>
            <a:gdLst>
              <a:gd name="T0" fmla="*/ 0 w 816"/>
              <a:gd name="T1" fmla="*/ 2147483646 h 1078"/>
              <a:gd name="T2" fmla="*/ 2147483646 w 816"/>
              <a:gd name="T3" fmla="*/ 0 h 1078"/>
              <a:gd name="T4" fmla="*/ 2147483646 w 816"/>
              <a:gd name="T5" fmla="*/ 2147483646 h 1078"/>
              <a:gd name="T6" fmla="*/ 2147483646 w 816"/>
              <a:gd name="T7" fmla="*/ 2147483646 h 1078"/>
              <a:gd name="T8" fmla="*/ 2147483646 w 816"/>
              <a:gd name="T9" fmla="*/ 2147483646 h 1078"/>
              <a:gd name="T10" fmla="*/ 0 w 816"/>
              <a:gd name="T11" fmla="*/ 2147483646 h 10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16"/>
              <a:gd name="T19" fmla="*/ 0 h 1078"/>
              <a:gd name="T20" fmla="*/ 816 w 816"/>
              <a:gd name="T21" fmla="*/ 1078 h 107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16" h="1078">
                <a:moveTo>
                  <a:pt x="0" y="841"/>
                </a:moveTo>
                <a:lnTo>
                  <a:pt x="784" y="0"/>
                </a:lnTo>
                <a:lnTo>
                  <a:pt x="816" y="280"/>
                </a:lnTo>
                <a:cubicBezTo>
                  <a:pt x="776" y="392"/>
                  <a:pt x="676" y="539"/>
                  <a:pt x="544" y="672"/>
                </a:cubicBezTo>
                <a:cubicBezTo>
                  <a:pt x="412" y="805"/>
                  <a:pt x="116" y="1050"/>
                  <a:pt x="25" y="1078"/>
                </a:cubicBezTo>
                <a:cubicBezTo>
                  <a:pt x="7" y="1006"/>
                  <a:pt x="0" y="841"/>
                  <a:pt x="0" y="841"/>
                </a:cubicBezTo>
                <a:close/>
              </a:path>
            </a:pathLst>
          </a:custGeom>
          <a:gradFill rotWithShape="0">
            <a:gsLst>
              <a:gs pos="0">
                <a:srgbClr val="B98BE8"/>
              </a:gs>
              <a:gs pos="100000">
                <a:srgbClr val="6600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7423" name="Arc 41"/>
          <p:cNvSpPr>
            <a:spLocks/>
          </p:cNvSpPr>
          <p:nvPr/>
        </p:nvSpPr>
        <p:spPr bwMode="gray">
          <a:xfrm rot="-1060795">
            <a:off x="4722813" y="3209925"/>
            <a:ext cx="2984500" cy="1346200"/>
          </a:xfrm>
          <a:custGeom>
            <a:avLst/>
            <a:gdLst>
              <a:gd name="T0" fmla="*/ 2147483646 w 20601"/>
              <a:gd name="T1" fmla="*/ 2147483646 h 19523"/>
              <a:gd name="T2" fmla="*/ 2147483646 w 20601"/>
              <a:gd name="T3" fmla="*/ 2147483646 h 19523"/>
              <a:gd name="T4" fmla="*/ 0 w 20601"/>
              <a:gd name="T5" fmla="*/ 0 h 19523"/>
              <a:gd name="T6" fmla="*/ 0 60000 65536"/>
              <a:gd name="T7" fmla="*/ 0 60000 65536"/>
              <a:gd name="T8" fmla="*/ 0 60000 65536"/>
              <a:gd name="T9" fmla="*/ 0 w 20601"/>
              <a:gd name="T10" fmla="*/ 0 h 19523"/>
              <a:gd name="T11" fmla="*/ 20601 w 20601"/>
              <a:gd name="T12" fmla="*/ 19523 h 195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01" h="19523" fill="none" extrusionOk="0">
                <a:moveTo>
                  <a:pt x="20601" y="6492"/>
                </a:moveTo>
                <a:cubicBezTo>
                  <a:pt x="18793" y="12227"/>
                  <a:pt x="14677" y="16949"/>
                  <a:pt x="9241" y="19522"/>
                </a:cubicBezTo>
              </a:path>
              <a:path w="20601" h="19523" stroke="0" extrusionOk="0">
                <a:moveTo>
                  <a:pt x="20601" y="6492"/>
                </a:moveTo>
                <a:cubicBezTo>
                  <a:pt x="18793" y="12227"/>
                  <a:pt x="14677" y="16949"/>
                  <a:pt x="9241" y="19522"/>
                </a:cubicBezTo>
                <a:lnTo>
                  <a:pt x="0" y="0"/>
                </a:lnTo>
                <a:lnTo>
                  <a:pt x="20601" y="6492"/>
                </a:lnTo>
                <a:close/>
              </a:path>
            </a:pathLst>
          </a:cu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24" name="Freeform 42"/>
          <p:cNvSpPr>
            <a:spLocks/>
          </p:cNvSpPr>
          <p:nvPr/>
        </p:nvSpPr>
        <p:spPr bwMode="gray">
          <a:xfrm>
            <a:off x="4624388" y="3684588"/>
            <a:ext cx="1758950" cy="1236662"/>
          </a:xfrm>
          <a:custGeom>
            <a:avLst/>
            <a:gdLst>
              <a:gd name="T0" fmla="*/ 2147483646 w 1108"/>
              <a:gd name="T1" fmla="*/ 2147483646 h 779"/>
              <a:gd name="T2" fmla="*/ 2147483646 w 1108"/>
              <a:gd name="T3" fmla="*/ 2147483646 h 779"/>
              <a:gd name="T4" fmla="*/ 2147483646 w 1108"/>
              <a:gd name="T5" fmla="*/ 2147483646 h 779"/>
              <a:gd name="T6" fmla="*/ 0 w 1108"/>
              <a:gd name="T7" fmla="*/ 0 h 779"/>
              <a:gd name="T8" fmla="*/ 2147483646 w 1108"/>
              <a:gd name="T9" fmla="*/ 2147483646 h 7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8"/>
              <a:gd name="T16" fmla="*/ 0 h 779"/>
              <a:gd name="T17" fmla="*/ 1108 w 1108"/>
              <a:gd name="T18" fmla="*/ 779 h 7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8" h="779">
                <a:moveTo>
                  <a:pt x="1071" y="546"/>
                </a:moveTo>
                <a:lnTo>
                  <a:pt x="1108" y="779"/>
                </a:lnTo>
                <a:lnTo>
                  <a:pt x="67" y="168"/>
                </a:lnTo>
                <a:lnTo>
                  <a:pt x="0" y="0"/>
                </a:lnTo>
                <a:lnTo>
                  <a:pt x="1071" y="546"/>
                </a:lnTo>
                <a:close/>
              </a:path>
            </a:pathLst>
          </a:custGeom>
          <a:gradFill rotWithShape="1">
            <a:gsLst>
              <a:gs pos="0">
                <a:srgbClr val="AF8ED4"/>
              </a:gs>
              <a:gs pos="100000">
                <a:srgbClr val="5007A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7425" name="Text Box 43"/>
          <p:cNvSpPr txBox="1">
            <a:spLocks noChangeArrowheads="1"/>
          </p:cNvSpPr>
          <p:nvPr/>
        </p:nvSpPr>
        <p:spPr bwMode="gray">
          <a:xfrm>
            <a:off x="5824699" y="3660775"/>
            <a:ext cx="9188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 dirty="0">
                <a:solidFill>
                  <a:srgbClr val="FFFFFF"/>
                </a:solidFill>
                <a:latin typeface="Verdana" panose="020B0604030504040204" pitchFamily="34" charset="0"/>
              </a:rPr>
              <a:t>Text4</a:t>
            </a:r>
            <a:endParaRPr lang="en-US" altLang="zh-CN" b="1" dirty="0"/>
          </a:p>
        </p:txBody>
      </p:sp>
      <p:sp>
        <p:nvSpPr>
          <p:cNvPr id="17426" name="Text Box 44"/>
          <p:cNvSpPr txBox="1">
            <a:spLocks noChangeArrowheads="1"/>
          </p:cNvSpPr>
          <p:nvPr/>
        </p:nvSpPr>
        <p:spPr bwMode="gray">
          <a:xfrm>
            <a:off x="4072099" y="4422775"/>
            <a:ext cx="9188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FFFFFF"/>
                </a:solidFill>
                <a:latin typeface="Verdana" panose="020B0604030504040204" pitchFamily="34" charset="0"/>
              </a:rPr>
              <a:t>Text5</a:t>
            </a:r>
            <a:endParaRPr lang="en-US" altLang="zh-CN" b="1"/>
          </a:p>
        </p:txBody>
      </p:sp>
      <p:sp>
        <p:nvSpPr>
          <p:cNvPr id="17427" name="Text Box 45"/>
          <p:cNvSpPr txBox="1">
            <a:spLocks noChangeArrowheads="1"/>
          </p:cNvSpPr>
          <p:nvPr/>
        </p:nvSpPr>
        <p:spPr bwMode="gray">
          <a:xfrm>
            <a:off x="2167099" y="4270375"/>
            <a:ext cx="9188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FFFFFF"/>
                </a:solidFill>
                <a:latin typeface="Verdana" panose="020B0604030504040204" pitchFamily="34" charset="0"/>
              </a:rPr>
              <a:t>Text6</a:t>
            </a:r>
            <a:endParaRPr lang="en-US" altLang="zh-CN" b="1"/>
          </a:p>
        </p:txBody>
      </p:sp>
      <p:sp>
        <p:nvSpPr>
          <p:cNvPr id="91182" name="Oval 46"/>
          <p:cNvSpPr>
            <a:spLocks noChangeArrowheads="1"/>
          </p:cNvSpPr>
          <p:nvPr/>
        </p:nvSpPr>
        <p:spPr bwMode="white">
          <a:xfrm rot="20601703">
            <a:off x="3103563" y="3157538"/>
            <a:ext cx="2586037" cy="10906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7429" name="Freeform 47"/>
          <p:cNvSpPr>
            <a:spLocks/>
          </p:cNvSpPr>
          <p:nvPr/>
        </p:nvSpPr>
        <p:spPr bwMode="gray">
          <a:xfrm>
            <a:off x="4800600" y="4079875"/>
            <a:ext cx="1282700" cy="1028700"/>
          </a:xfrm>
          <a:custGeom>
            <a:avLst/>
            <a:gdLst>
              <a:gd name="T0" fmla="*/ 0 w 808"/>
              <a:gd name="T1" fmla="*/ 2147483646 h 648"/>
              <a:gd name="T2" fmla="*/ 2147483646 w 808"/>
              <a:gd name="T3" fmla="*/ 2147483646 h 648"/>
              <a:gd name="T4" fmla="*/ 2147483646 w 808"/>
              <a:gd name="T5" fmla="*/ 2147483646 h 648"/>
              <a:gd name="T6" fmla="*/ 2147483646 w 808"/>
              <a:gd name="T7" fmla="*/ 2147483646 h 648"/>
              <a:gd name="T8" fmla="*/ 2147483646 w 808"/>
              <a:gd name="T9" fmla="*/ 0 h 648"/>
              <a:gd name="T10" fmla="*/ 0 w 808"/>
              <a:gd name="T11" fmla="*/ 2147483646 h 6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08"/>
              <a:gd name="T19" fmla="*/ 0 h 648"/>
              <a:gd name="T20" fmla="*/ 808 w 808"/>
              <a:gd name="T21" fmla="*/ 648 h 6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08" h="648">
                <a:moveTo>
                  <a:pt x="0" y="24"/>
                </a:moveTo>
                <a:lnTo>
                  <a:pt x="352" y="448"/>
                </a:lnTo>
                <a:lnTo>
                  <a:pt x="360" y="648"/>
                </a:lnTo>
                <a:lnTo>
                  <a:pt x="808" y="424"/>
                </a:lnTo>
                <a:lnTo>
                  <a:pt x="104" y="0"/>
                </a:lnTo>
                <a:lnTo>
                  <a:pt x="0" y="24"/>
                </a:lnTo>
                <a:close/>
              </a:path>
            </a:pathLst>
          </a:custGeom>
          <a:solidFill>
            <a:srgbClr val="003399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616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23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