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42EC37-83F2-428A-80F8-8042DD2C0966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7F90D7-C15D-418F-84B0-F969C0A8C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944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89161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6935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542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AutoShape 2"/>
          <p:cNvSpPr>
            <a:spLocks noChangeArrowheads="1"/>
          </p:cNvSpPr>
          <p:nvPr/>
        </p:nvSpPr>
        <p:spPr bwMode="invGray">
          <a:xfrm>
            <a:off x="1693863" y="2328863"/>
            <a:ext cx="5759450" cy="2638425"/>
          </a:xfrm>
          <a:prstGeom prst="upArrow">
            <a:avLst>
              <a:gd name="adj1" fmla="val 56944"/>
              <a:gd name="adj2" fmla="val 50782"/>
            </a:avLst>
          </a:prstGeom>
          <a:gradFill rotWithShape="1">
            <a:gsLst>
              <a:gs pos="0">
                <a:schemeClr val="accent1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99331" name="AutoShape 3"/>
          <p:cNvSpPr>
            <a:spLocks noChangeArrowheads="1"/>
          </p:cNvSpPr>
          <p:nvPr/>
        </p:nvSpPr>
        <p:spPr bwMode="blackWhite">
          <a:xfrm>
            <a:off x="1676400" y="1538288"/>
            <a:ext cx="5791200" cy="57467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0" scaled="1"/>
          </a:gra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altLang="zh-CN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Add Your Text</a:t>
            </a:r>
            <a:endParaRPr lang="en-US" altLang="zh-CN" sz="2000" b="1" dirty="0"/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gray">
          <a:xfrm>
            <a:off x="3413125" y="2935288"/>
            <a:ext cx="22923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b="1" dirty="0">
                <a:solidFill>
                  <a:srgbClr val="FFFFCC"/>
                </a:solidFill>
              </a:rPr>
              <a:t>Add Your Title here</a:t>
            </a:r>
            <a:endParaRPr lang="en-US" altLang="zh-CN" dirty="0"/>
          </a:p>
        </p:txBody>
      </p:sp>
      <p:grpSp>
        <p:nvGrpSpPr>
          <p:cNvPr id="29702" name="Group 5"/>
          <p:cNvGrpSpPr>
            <a:grpSpLocks/>
          </p:cNvGrpSpPr>
          <p:nvPr/>
        </p:nvGrpSpPr>
        <p:grpSpPr bwMode="auto">
          <a:xfrm>
            <a:off x="881063" y="4114800"/>
            <a:ext cx="1544637" cy="1544638"/>
            <a:chOff x="555" y="2823"/>
            <a:chExt cx="973" cy="973"/>
          </a:xfrm>
        </p:grpSpPr>
        <p:sp>
          <p:nvSpPr>
            <p:cNvPr id="99334" name="Oval 6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99335" name="Oval 7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tx2">
                    <a:alpha val="85001"/>
                  </a:schemeClr>
                </a:gs>
                <a:gs pos="100000">
                  <a:schemeClr val="tx2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99336" name="Oval 8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solidFill>
                  <a:schemeClr val="bg1"/>
                </a:solidFill>
              </a:endParaRPr>
            </a:p>
          </p:txBody>
        </p:sp>
        <p:pic>
          <p:nvPicPr>
            <p:cNvPr id="29724" name="Picture 9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576" y="2880"/>
              <a:ext cx="616" cy="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25" name="Text Box 10"/>
            <p:cNvSpPr txBox="1">
              <a:spLocks noChangeArrowheads="1"/>
            </p:cNvSpPr>
            <p:nvPr/>
          </p:nvSpPr>
          <p:spPr bwMode="gray">
            <a:xfrm>
              <a:off x="744" y="3213"/>
              <a:ext cx="5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chemeClr val="bg1"/>
                  </a:solidFill>
                  <a:latin typeface="Verdana" panose="020B0604030504040204" pitchFamily="34" charset="0"/>
                </a:rPr>
                <a:t>Text1</a:t>
              </a:r>
              <a:endParaRPr lang="en-US" altLang="zh-CN">
                <a:solidFill>
                  <a:schemeClr val="bg1"/>
                </a:solidFill>
              </a:endParaRPr>
            </a:p>
          </p:txBody>
        </p:sp>
      </p:grpSp>
      <p:grpSp>
        <p:nvGrpSpPr>
          <p:cNvPr id="29703" name="Group 11"/>
          <p:cNvGrpSpPr>
            <a:grpSpLocks/>
          </p:cNvGrpSpPr>
          <p:nvPr/>
        </p:nvGrpSpPr>
        <p:grpSpPr bwMode="auto">
          <a:xfrm>
            <a:off x="2819400" y="4114800"/>
            <a:ext cx="1544638" cy="1544638"/>
            <a:chOff x="1776" y="2823"/>
            <a:chExt cx="973" cy="973"/>
          </a:xfrm>
        </p:grpSpPr>
        <p:sp>
          <p:nvSpPr>
            <p:cNvPr id="99340" name="Oval 1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99341" name="Oval 1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85001"/>
                  </a:schemeClr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99342" name="Oval 1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solidFill>
                  <a:schemeClr val="bg1"/>
                </a:solidFill>
              </a:endParaRPr>
            </a:p>
          </p:txBody>
        </p:sp>
        <p:pic>
          <p:nvPicPr>
            <p:cNvPr id="29719" name="Picture 15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20" name="Text Box 16"/>
            <p:cNvSpPr txBox="1">
              <a:spLocks noChangeArrowheads="1"/>
            </p:cNvSpPr>
            <p:nvPr/>
          </p:nvSpPr>
          <p:spPr bwMode="gray">
            <a:xfrm>
              <a:off x="1965" y="3213"/>
              <a:ext cx="5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chemeClr val="bg1"/>
                  </a:solidFill>
                  <a:latin typeface="Verdana" panose="020B0604030504040204" pitchFamily="34" charset="0"/>
                </a:rPr>
                <a:t>Text1</a:t>
              </a:r>
              <a:endParaRPr lang="en-US" altLang="zh-CN">
                <a:solidFill>
                  <a:schemeClr val="bg1"/>
                </a:solidFill>
              </a:endParaRPr>
            </a:p>
          </p:txBody>
        </p:sp>
      </p:grpSp>
      <p:grpSp>
        <p:nvGrpSpPr>
          <p:cNvPr id="29704" name="Group 17"/>
          <p:cNvGrpSpPr>
            <a:grpSpLocks/>
          </p:cNvGrpSpPr>
          <p:nvPr/>
        </p:nvGrpSpPr>
        <p:grpSpPr bwMode="auto">
          <a:xfrm>
            <a:off x="4800600" y="4114800"/>
            <a:ext cx="1544638" cy="1544638"/>
            <a:chOff x="3024" y="2823"/>
            <a:chExt cx="973" cy="973"/>
          </a:xfrm>
        </p:grpSpPr>
        <p:sp>
          <p:nvSpPr>
            <p:cNvPr id="99346" name="Oval 18"/>
            <p:cNvSpPr>
              <a:spLocks noChangeArrowheads="1"/>
            </p:cNvSpPr>
            <p:nvPr/>
          </p:nvSpPr>
          <p:spPr bwMode="gray">
            <a:xfrm>
              <a:off x="3024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99347" name="Oval 19"/>
            <p:cNvSpPr>
              <a:spLocks noChangeArrowheads="1"/>
            </p:cNvSpPr>
            <p:nvPr/>
          </p:nvSpPr>
          <p:spPr bwMode="gray">
            <a:xfrm>
              <a:off x="3045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85001"/>
                  </a:schemeClr>
                </a:gs>
                <a:gs pos="100000">
                  <a:schemeClr val="accent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99348" name="Oval 20"/>
            <p:cNvSpPr>
              <a:spLocks noChangeArrowheads="1"/>
            </p:cNvSpPr>
            <p:nvPr/>
          </p:nvSpPr>
          <p:spPr bwMode="gray">
            <a:xfrm>
              <a:off x="3081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solidFill>
                  <a:schemeClr val="bg1"/>
                </a:solidFill>
              </a:endParaRPr>
            </a:p>
          </p:txBody>
        </p:sp>
        <p:pic>
          <p:nvPicPr>
            <p:cNvPr id="29714" name="Picture 21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045" y="2880"/>
              <a:ext cx="616" cy="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15" name="Text Box 22"/>
            <p:cNvSpPr txBox="1">
              <a:spLocks noChangeArrowheads="1"/>
            </p:cNvSpPr>
            <p:nvPr/>
          </p:nvSpPr>
          <p:spPr bwMode="gray">
            <a:xfrm>
              <a:off x="3213" y="3213"/>
              <a:ext cx="5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chemeClr val="bg1"/>
                  </a:solidFill>
                  <a:latin typeface="Verdana" panose="020B0604030504040204" pitchFamily="34" charset="0"/>
                </a:rPr>
                <a:t>Text1</a:t>
              </a:r>
              <a:endParaRPr lang="en-US" altLang="zh-CN">
                <a:solidFill>
                  <a:schemeClr val="bg1"/>
                </a:solidFill>
              </a:endParaRPr>
            </a:p>
          </p:txBody>
        </p:sp>
      </p:grpSp>
      <p:grpSp>
        <p:nvGrpSpPr>
          <p:cNvPr id="29705" name="Group 23"/>
          <p:cNvGrpSpPr>
            <a:grpSpLocks/>
          </p:cNvGrpSpPr>
          <p:nvPr/>
        </p:nvGrpSpPr>
        <p:grpSpPr bwMode="auto">
          <a:xfrm>
            <a:off x="6781800" y="4114800"/>
            <a:ext cx="1544638" cy="1544638"/>
            <a:chOff x="4272" y="2823"/>
            <a:chExt cx="973" cy="973"/>
          </a:xfrm>
        </p:grpSpPr>
        <p:sp>
          <p:nvSpPr>
            <p:cNvPr id="99352" name="Oval 24"/>
            <p:cNvSpPr>
              <a:spLocks noChangeArrowheads="1"/>
            </p:cNvSpPr>
            <p:nvPr/>
          </p:nvSpPr>
          <p:spPr bwMode="gray">
            <a:xfrm>
              <a:off x="4272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99353" name="Oval 25"/>
            <p:cNvSpPr>
              <a:spLocks noChangeArrowheads="1"/>
            </p:cNvSpPr>
            <p:nvPr/>
          </p:nvSpPr>
          <p:spPr bwMode="gray">
            <a:xfrm>
              <a:off x="4293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alpha val="85001"/>
                  </a:schemeClr>
                </a:gs>
                <a:gs pos="100000">
                  <a:schemeClr val="fol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solidFill>
                  <a:schemeClr val="bg1"/>
                </a:solidFill>
              </a:endParaRPr>
            </a:p>
          </p:txBody>
        </p:sp>
        <p:sp>
          <p:nvSpPr>
            <p:cNvPr id="99354" name="Oval 26"/>
            <p:cNvSpPr>
              <a:spLocks noChangeArrowheads="1"/>
            </p:cNvSpPr>
            <p:nvPr/>
          </p:nvSpPr>
          <p:spPr bwMode="gray">
            <a:xfrm>
              <a:off x="4329" y="2880"/>
              <a:ext cx="839" cy="839"/>
            </a:xfrm>
            <a:prstGeom prst="ellipse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7254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endParaRPr lang="zh-CN" altLang="en-US">
                <a:solidFill>
                  <a:schemeClr val="bg1"/>
                </a:solidFill>
              </a:endParaRPr>
            </a:p>
          </p:txBody>
        </p:sp>
        <p:pic>
          <p:nvPicPr>
            <p:cNvPr id="29709" name="Picture 27" descr="Picture1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4293" y="2880"/>
              <a:ext cx="616" cy="6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710" name="Text Box 28"/>
            <p:cNvSpPr txBox="1">
              <a:spLocks noChangeArrowheads="1"/>
            </p:cNvSpPr>
            <p:nvPr/>
          </p:nvSpPr>
          <p:spPr bwMode="gray">
            <a:xfrm>
              <a:off x="4461" y="3213"/>
              <a:ext cx="57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b="1">
                  <a:solidFill>
                    <a:schemeClr val="bg1"/>
                  </a:solidFill>
                  <a:latin typeface="Verdana" panose="020B0604030504040204" pitchFamily="34" charset="0"/>
                </a:rPr>
                <a:t>Text1</a:t>
              </a:r>
              <a:endParaRPr lang="en-US" altLang="zh-CN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80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28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Arial</vt:lpstr>
      <vt:lpstr>Calibri</vt:lpstr>
      <vt:lpstr>Verdana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