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C55861-9133-4751-8E40-4EB6D29EA274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DE50D-E779-49BC-824E-6B48488AA7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663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591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6920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160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AutoShape 2"/>
          <p:cNvSpPr>
            <a:spLocks noChangeArrowheads="1"/>
          </p:cNvSpPr>
          <p:nvPr/>
        </p:nvSpPr>
        <p:spPr bwMode="gray">
          <a:xfrm>
            <a:off x="1905000" y="2438400"/>
            <a:ext cx="5530850" cy="2743200"/>
          </a:xfrm>
          <a:prstGeom prst="upArrow">
            <a:avLst>
              <a:gd name="adj1" fmla="val 57824"/>
              <a:gd name="adj2" fmla="val 54398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zh-CN" altLang="en-US"/>
          </a:p>
        </p:txBody>
      </p:sp>
      <p:sp>
        <p:nvSpPr>
          <p:cNvPr id="106499" name="AutoShape 3"/>
          <p:cNvSpPr>
            <a:spLocks noChangeArrowheads="1"/>
          </p:cNvSpPr>
          <p:nvPr/>
        </p:nvSpPr>
        <p:spPr bwMode="gray">
          <a:xfrm>
            <a:off x="1676400" y="1676400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64314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altLang="zh-CN" sz="2400" b="1">
                <a:solidFill>
                  <a:schemeClr val="tx2"/>
                </a:solidFill>
                <a:latin typeface="Verdana" pitchFamily="34" charset="0"/>
              </a:rPr>
              <a:t>Add Your Text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gray">
          <a:xfrm>
            <a:off x="3656013" y="3048000"/>
            <a:ext cx="1806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000">
                <a:solidFill>
                  <a:schemeClr val="bg1"/>
                </a:solidFill>
              </a:rPr>
              <a:t>Add Your Text</a:t>
            </a:r>
          </a:p>
        </p:txBody>
      </p:sp>
      <p:grpSp>
        <p:nvGrpSpPr>
          <p:cNvPr id="28678" name="Group 5"/>
          <p:cNvGrpSpPr>
            <a:grpSpLocks/>
          </p:cNvGrpSpPr>
          <p:nvPr/>
        </p:nvGrpSpPr>
        <p:grpSpPr bwMode="auto">
          <a:xfrm>
            <a:off x="914400" y="4311650"/>
            <a:ext cx="1579563" cy="2070100"/>
            <a:chOff x="576" y="2476"/>
            <a:chExt cx="995" cy="1304"/>
          </a:xfrm>
        </p:grpSpPr>
        <p:grpSp>
          <p:nvGrpSpPr>
            <p:cNvPr id="28698" name="Group 6"/>
            <p:cNvGrpSpPr>
              <a:grpSpLocks/>
            </p:cNvGrpSpPr>
            <p:nvPr/>
          </p:nvGrpSpPr>
          <p:grpSpPr bwMode="auto">
            <a:xfrm>
              <a:off x="576" y="2476"/>
              <a:ext cx="936" cy="954"/>
              <a:chOff x="624" y="1584"/>
              <a:chExt cx="1248" cy="1296"/>
            </a:xfrm>
          </p:grpSpPr>
          <p:grpSp>
            <p:nvGrpSpPr>
              <p:cNvPr id="28700" name="Group 7"/>
              <p:cNvGrpSpPr>
                <a:grpSpLocks/>
              </p:cNvGrpSpPr>
              <p:nvPr/>
            </p:nvGrpSpPr>
            <p:grpSpPr bwMode="auto">
              <a:xfrm>
                <a:off x="624" y="1584"/>
                <a:ext cx="1248" cy="1296"/>
                <a:chOff x="2016" y="1920"/>
                <a:chExt cx="1680" cy="1680"/>
              </a:xfrm>
            </p:grpSpPr>
            <p:sp>
              <p:nvSpPr>
                <p:cNvPr id="106504" name="Oval 8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shade val="63529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8703" name="Freeform 9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995 w 1321"/>
                    <a:gd name="T1" fmla="*/ 79 h 712"/>
                    <a:gd name="T2" fmla="*/ 1008 w 1321"/>
                    <a:gd name="T3" fmla="*/ 87 h 712"/>
                    <a:gd name="T4" fmla="*/ 1011 w 1321"/>
                    <a:gd name="T5" fmla="*/ 94 h 712"/>
                    <a:gd name="T6" fmla="*/ 1006 w 1321"/>
                    <a:gd name="T7" fmla="*/ 102 h 712"/>
                    <a:gd name="T8" fmla="*/ 993 w 1321"/>
                    <a:gd name="T9" fmla="*/ 107 h 712"/>
                    <a:gd name="T10" fmla="*/ 973 w 1321"/>
                    <a:gd name="T11" fmla="*/ 114 h 712"/>
                    <a:gd name="T12" fmla="*/ 948 w 1321"/>
                    <a:gd name="T13" fmla="*/ 119 h 712"/>
                    <a:gd name="T14" fmla="*/ 915 w 1321"/>
                    <a:gd name="T15" fmla="*/ 124 h 712"/>
                    <a:gd name="T16" fmla="*/ 878 w 1321"/>
                    <a:gd name="T17" fmla="*/ 128 h 712"/>
                    <a:gd name="T18" fmla="*/ 836 w 1321"/>
                    <a:gd name="T19" fmla="*/ 132 h 712"/>
                    <a:gd name="T20" fmla="*/ 789 w 1321"/>
                    <a:gd name="T21" fmla="*/ 134 h 712"/>
                    <a:gd name="T22" fmla="*/ 740 w 1321"/>
                    <a:gd name="T23" fmla="*/ 135 h 712"/>
                    <a:gd name="T24" fmla="*/ 686 w 1321"/>
                    <a:gd name="T25" fmla="*/ 139 h 712"/>
                    <a:gd name="T26" fmla="*/ 631 w 1321"/>
                    <a:gd name="T27" fmla="*/ 140 h 712"/>
                    <a:gd name="T28" fmla="*/ 609 w 1321"/>
                    <a:gd name="T29" fmla="*/ 141 h 712"/>
                    <a:gd name="T30" fmla="*/ 365 w 1321"/>
                    <a:gd name="T31" fmla="*/ 141 h 712"/>
                    <a:gd name="T32" fmla="*/ 361 w 1321"/>
                    <a:gd name="T33" fmla="*/ 141 h 712"/>
                    <a:gd name="T34" fmla="*/ 313 w 1321"/>
                    <a:gd name="T35" fmla="*/ 140 h 712"/>
                    <a:gd name="T36" fmla="*/ 267 w 1321"/>
                    <a:gd name="T37" fmla="*/ 139 h 712"/>
                    <a:gd name="T38" fmla="*/ 223 w 1321"/>
                    <a:gd name="T39" fmla="*/ 137 h 712"/>
                    <a:gd name="T40" fmla="*/ 180 w 1321"/>
                    <a:gd name="T41" fmla="*/ 134 h 712"/>
                    <a:gd name="T42" fmla="*/ 143 w 1321"/>
                    <a:gd name="T43" fmla="*/ 134 h 712"/>
                    <a:gd name="T44" fmla="*/ 110 w 1321"/>
                    <a:gd name="T45" fmla="*/ 130 h 712"/>
                    <a:gd name="T46" fmla="*/ 76 w 1321"/>
                    <a:gd name="T47" fmla="*/ 127 h 712"/>
                    <a:gd name="T48" fmla="*/ 53 w 1321"/>
                    <a:gd name="T49" fmla="*/ 125 h 712"/>
                    <a:gd name="T50" fmla="*/ 26 w 1321"/>
                    <a:gd name="T51" fmla="*/ 119 h 712"/>
                    <a:gd name="T52" fmla="*/ 18 w 1321"/>
                    <a:gd name="T53" fmla="*/ 115 h 712"/>
                    <a:gd name="T54" fmla="*/ 6 w 1321"/>
                    <a:gd name="T55" fmla="*/ 110 h 712"/>
                    <a:gd name="T56" fmla="*/ 0 w 1321"/>
                    <a:gd name="T57" fmla="*/ 103 h 712"/>
                    <a:gd name="T58" fmla="*/ 0 w 1321"/>
                    <a:gd name="T59" fmla="*/ 102 h 712"/>
                    <a:gd name="T60" fmla="*/ 4 w 1321"/>
                    <a:gd name="T61" fmla="*/ 94 h 712"/>
                    <a:gd name="T62" fmla="*/ 16 w 1321"/>
                    <a:gd name="T63" fmla="*/ 88 h 712"/>
                    <a:gd name="T64" fmla="*/ 37 w 1321"/>
                    <a:gd name="T65" fmla="*/ 73 h 712"/>
                    <a:gd name="T66" fmla="*/ 72 w 1321"/>
                    <a:gd name="T67" fmla="*/ 59 h 712"/>
                    <a:gd name="T68" fmla="*/ 114 w 1321"/>
                    <a:gd name="T69" fmla="*/ 47 h 712"/>
                    <a:gd name="T70" fmla="*/ 157 w 1321"/>
                    <a:gd name="T71" fmla="*/ 34 h 712"/>
                    <a:gd name="T72" fmla="*/ 207 w 1321"/>
                    <a:gd name="T73" fmla="*/ 24 h 712"/>
                    <a:gd name="T74" fmla="*/ 262 w 1321"/>
                    <a:gd name="T75" fmla="*/ 16 h 712"/>
                    <a:gd name="T76" fmla="*/ 318 w 1321"/>
                    <a:gd name="T77" fmla="*/ 9 h 712"/>
                    <a:gd name="T78" fmla="*/ 381 w 1321"/>
                    <a:gd name="T79" fmla="*/ 4 h 712"/>
                    <a:gd name="T80" fmla="*/ 444 w 1321"/>
                    <a:gd name="T81" fmla="*/ 4 h 712"/>
                    <a:gd name="T82" fmla="*/ 511 w 1321"/>
                    <a:gd name="T83" fmla="*/ 0 h 712"/>
                    <a:gd name="T84" fmla="*/ 511 w 1321"/>
                    <a:gd name="T85" fmla="*/ 0 h 712"/>
                    <a:gd name="T86" fmla="*/ 581 w 1321"/>
                    <a:gd name="T87" fmla="*/ 4 h 712"/>
                    <a:gd name="T88" fmla="*/ 648 w 1321"/>
                    <a:gd name="T89" fmla="*/ 4 h 712"/>
                    <a:gd name="T90" fmla="*/ 713 w 1321"/>
                    <a:gd name="T91" fmla="*/ 10 h 712"/>
                    <a:gd name="T92" fmla="*/ 774 w 1321"/>
                    <a:gd name="T93" fmla="*/ 18 h 712"/>
                    <a:gd name="T94" fmla="*/ 828 w 1321"/>
                    <a:gd name="T95" fmla="*/ 27 h 712"/>
                    <a:gd name="T96" fmla="*/ 879 w 1321"/>
                    <a:gd name="T97" fmla="*/ 38 h 712"/>
                    <a:gd name="T98" fmla="*/ 924 w 1321"/>
                    <a:gd name="T99" fmla="*/ 50 h 712"/>
                    <a:gd name="T100" fmla="*/ 963 w 1321"/>
                    <a:gd name="T101" fmla="*/ 64 h 712"/>
                    <a:gd name="T102" fmla="*/ 995 w 1321"/>
                    <a:gd name="T103" fmla="*/ 79 h 712"/>
                    <a:gd name="T104" fmla="*/ 995 w 1321"/>
                    <a:gd name="T105" fmla="*/ 79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6506" name="Text Box 10"/>
              <p:cNvSpPr txBox="1">
                <a:spLocks noChangeArrowheads="1"/>
              </p:cNvSpPr>
              <p:nvPr/>
            </p:nvSpPr>
            <p:spPr bwMode="gray">
              <a:xfrm>
                <a:off x="794" y="2244"/>
                <a:ext cx="898" cy="3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zh-CN" b="1" dirty="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concept</a:t>
                </a:r>
              </a:p>
            </p:txBody>
          </p:sp>
        </p:grpSp>
        <p:sp>
          <p:nvSpPr>
            <p:cNvPr id="28699" name="Oval 11"/>
            <p:cNvSpPr>
              <a:spLocks noChangeArrowheads="1"/>
            </p:cNvSpPr>
            <p:nvPr/>
          </p:nvSpPr>
          <p:spPr bwMode="auto">
            <a:xfrm>
              <a:off x="576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679" name="Group 12"/>
          <p:cNvGrpSpPr>
            <a:grpSpLocks/>
          </p:cNvGrpSpPr>
          <p:nvPr/>
        </p:nvGrpSpPr>
        <p:grpSpPr bwMode="auto">
          <a:xfrm>
            <a:off x="2819400" y="4311650"/>
            <a:ext cx="1617663" cy="2070100"/>
            <a:chOff x="1776" y="2476"/>
            <a:chExt cx="1019" cy="1304"/>
          </a:xfrm>
        </p:grpSpPr>
        <p:grpSp>
          <p:nvGrpSpPr>
            <p:cNvPr id="28693" name="Group 13"/>
            <p:cNvGrpSpPr>
              <a:grpSpLocks/>
            </p:cNvGrpSpPr>
            <p:nvPr/>
          </p:nvGrpSpPr>
          <p:grpSpPr bwMode="auto">
            <a:xfrm>
              <a:off x="1776" y="2476"/>
              <a:ext cx="960" cy="958"/>
              <a:chOff x="2016" y="1920"/>
              <a:chExt cx="1680" cy="1680"/>
            </a:xfrm>
          </p:grpSpPr>
          <p:sp>
            <p:nvSpPr>
              <p:cNvPr id="106510" name="Oval 14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6511" name="Freeform 15"/>
              <p:cNvSpPr>
                <a:spLocks/>
              </p:cNvSpPr>
              <p:nvPr/>
            </p:nvSpPr>
            <p:spPr bwMode="gray">
              <a:xfrm>
                <a:off x="2209" y="1948"/>
                <a:ext cx="1295" cy="633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6512" name="Text Box 16"/>
            <p:cNvSpPr txBox="1">
              <a:spLocks noChangeArrowheads="1"/>
            </p:cNvSpPr>
            <p:nvPr/>
          </p:nvSpPr>
          <p:spPr bwMode="gray">
            <a:xfrm>
              <a:off x="1824" y="2936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</a:t>
              </a:r>
            </a:p>
          </p:txBody>
        </p:sp>
        <p:sp>
          <p:nvSpPr>
            <p:cNvPr id="28695" name="Oval 17"/>
            <p:cNvSpPr>
              <a:spLocks noChangeArrowheads="1"/>
            </p:cNvSpPr>
            <p:nvPr/>
          </p:nvSpPr>
          <p:spPr bwMode="auto">
            <a:xfrm>
              <a:off x="1800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680" name="Group 18"/>
          <p:cNvGrpSpPr>
            <a:grpSpLocks/>
          </p:cNvGrpSpPr>
          <p:nvPr/>
        </p:nvGrpSpPr>
        <p:grpSpPr bwMode="auto">
          <a:xfrm>
            <a:off x="4876800" y="4267200"/>
            <a:ext cx="1631950" cy="2114550"/>
            <a:chOff x="3072" y="2448"/>
            <a:chExt cx="1028" cy="1332"/>
          </a:xfrm>
        </p:grpSpPr>
        <p:grpSp>
          <p:nvGrpSpPr>
            <p:cNvPr id="28688" name="Group 19"/>
            <p:cNvGrpSpPr>
              <a:grpSpLocks/>
            </p:cNvGrpSpPr>
            <p:nvPr/>
          </p:nvGrpSpPr>
          <p:grpSpPr bwMode="auto">
            <a:xfrm>
              <a:off x="3072" y="2448"/>
              <a:ext cx="960" cy="958"/>
              <a:chOff x="2016" y="1920"/>
              <a:chExt cx="1680" cy="1680"/>
            </a:xfrm>
          </p:grpSpPr>
          <p:sp>
            <p:nvSpPr>
              <p:cNvPr id="106516" name="Oval 20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06517" name="Freeform 21"/>
              <p:cNvSpPr>
                <a:spLocks/>
              </p:cNvSpPr>
              <p:nvPr/>
            </p:nvSpPr>
            <p:spPr bwMode="gray">
              <a:xfrm>
                <a:off x="2209" y="1948"/>
                <a:ext cx="1295" cy="633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1" hangingPunct="1">
                  <a:defRPr/>
                </a:pPr>
                <a:endParaRPr lang="zh-CN" alt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06518" name="Text Box 22"/>
            <p:cNvSpPr txBox="1">
              <a:spLocks noChangeArrowheads="1"/>
            </p:cNvSpPr>
            <p:nvPr/>
          </p:nvSpPr>
          <p:spPr bwMode="gray">
            <a:xfrm>
              <a:off x="3120" y="2908"/>
              <a:ext cx="86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</a:t>
              </a:r>
            </a:p>
          </p:txBody>
        </p:sp>
        <p:sp>
          <p:nvSpPr>
            <p:cNvPr id="28690" name="Oval 23"/>
            <p:cNvSpPr>
              <a:spLocks noChangeArrowheads="1"/>
            </p:cNvSpPr>
            <p:nvPr/>
          </p:nvSpPr>
          <p:spPr bwMode="auto">
            <a:xfrm>
              <a:off x="3105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681" name="Group 24"/>
          <p:cNvGrpSpPr>
            <a:grpSpLocks/>
          </p:cNvGrpSpPr>
          <p:nvPr/>
        </p:nvGrpSpPr>
        <p:grpSpPr bwMode="auto">
          <a:xfrm>
            <a:off x="6781800" y="4267200"/>
            <a:ext cx="1579563" cy="2114550"/>
            <a:chOff x="4272" y="2448"/>
            <a:chExt cx="995" cy="1332"/>
          </a:xfrm>
        </p:grpSpPr>
        <p:grpSp>
          <p:nvGrpSpPr>
            <p:cNvPr id="28682" name="Group 25"/>
            <p:cNvGrpSpPr>
              <a:grpSpLocks/>
            </p:cNvGrpSpPr>
            <p:nvPr/>
          </p:nvGrpSpPr>
          <p:grpSpPr bwMode="auto">
            <a:xfrm>
              <a:off x="4272" y="2448"/>
              <a:ext cx="960" cy="965"/>
              <a:chOff x="2400" y="1488"/>
              <a:chExt cx="1152" cy="1152"/>
            </a:xfrm>
          </p:grpSpPr>
          <p:grpSp>
            <p:nvGrpSpPr>
              <p:cNvPr id="28684" name="Group 26"/>
              <p:cNvGrpSpPr>
                <a:grpSpLocks/>
              </p:cNvGrpSpPr>
              <p:nvPr/>
            </p:nvGrpSpPr>
            <p:grpSpPr bwMode="auto">
              <a:xfrm>
                <a:off x="2400" y="1488"/>
                <a:ext cx="1152" cy="1152"/>
                <a:chOff x="2016" y="1920"/>
                <a:chExt cx="1680" cy="1680"/>
              </a:xfrm>
            </p:grpSpPr>
            <p:sp>
              <p:nvSpPr>
                <p:cNvPr id="106523" name="Oval 27"/>
                <p:cNvSpPr>
                  <a:spLocks noChangeArrowheads="1"/>
                </p:cNvSpPr>
                <p:nvPr/>
              </p:nvSpPr>
              <p:spPr bwMode="gray">
                <a:xfrm>
                  <a:off x="2016" y="1920"/>
                  <a:ext cx="1680" cy="1680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folHlink"/>
                    </a:gs>
                    <a:gs pos="100000">
                      <a:schemeClr val="folHlink">
                        <a:gamma/>
                        <a:shade val="2431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1" hangingPunct="1">
                    <a:defRPr/>
                  </a:pPr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28687" name="Freeform 28"/>
                <p:cNvSpPr>
                  <a:spLocks/>
                </p:cNvSpPr>
                <p:nvPr/>
              </p:nvSpPr>
              <p:spPr bwMode="gray">
                <a:xfrm>
                  <a:off x="2208" y="1948"/>
                  <a:ext cx="1296" cy="634"/>
                </a:xfrm>
                <a:custGeom>
                  <a:avLst/>
                  <a:gdLst>
                    <a:gd name="T0" fmla="*/ 995 w 1321"/>
                    <a:gd name="T1" fmla="*/ 79 h 712"/>
                    <a:gd name="T2" fmla="*/ 1008 w 1321"/>
                    <a:gd name="T3" fmla="*/ 87 h 712"/>
                    <a:gd name="T4" fmla="*/ 1011 w 1321"/>
                    <a:gd name="T5" fmla="*/ 94 h 712"/>
                    <a:gd name="T6" fmla="*/ 1006 w 1321"/>
                    <a:gd name="T7" fmla="*/ 102 h 712"/>
                    <a:gd name="T8" fmla="*/ 993 w 1321"/>
                    <a:gd name="T9" fmla="*/ 107 h 712"/>
                    <a:gd name="T10" fmla="*/ 973 w 1321"/>
                    <a:gd name="T11" fmla="*/ 114 h 712"/>
                    <a:gd name="T12" fmla="*/ 948 w 1321"/>
                    <a:gd name="T13" fmla="*/ 119 h 712"/>
                    <a:gd name="T14" fmla="*/ 915 w 1321"/>
                    <a:gd name="T15" fmla="*/ 124 h 712"/>
                    <a:gd name="T16" fmla="*/ 878 w 1321"/>
                    <a:gd name="T17" fmla="*/ 128 h 712"/>
                    <a:gd name="T18" fmla="*/ 836 w 1321"/>
                    <a:gd name="T19" fmla="*/ 132 h 712"/>
                    <a:gd name="T20" fmla="*/ 789 w 1321"/>
                    <a:gd name="T21" fmla="*/ 134 h 712"/>
                    <a:gd name="T22" fmla="*/ 740 w 1321"/>
                    <a:gd name="T23" fmla="*/ 135 h 712"/>
                    <a:gd name="T24" fmla="*/ 686 w 1321"/>
                    <a:gd name="T25" fmla="*/ 139 h 712"/>
                    <a:gd name="T26" fmla="*/ 631 w 1321"/>
                    <a:gd name="T27" fmla="*/ 140 h 712"/>
                    <a:gd name="T28" fmla="*/ 609 w 1321"/>
                    <a:gd name="T29" fmla="*/ 141 h 712"/>
                    <a:gd name="T30" fmla="*/ 365 w 1321"/>
                    <a:gd name="T31" fmla="*/ 141 h 712"/>
                    <a:gd name="T32" fmla="*/ 361 w 1321"/>
                    <a:gd name="T33" fmla="*/ 141 h 712"/>
                    <a:gd name="T34" fmla="*/ 313 w 1321"/>
                    <a:gd name="T35" fmla="*/ 140 h 712"/>
                    <a:gd name="T36" fmla="*/ 267 w 1321"/>
                    <a:gd name="T37" fmla="*/ 139 h 712"/>
                    <a:gd name="T38" fmla="*/ 223 w 1321"/>
                    <a:gd name="T39" fmla="*/ 137 h 712"/>
                    <a:gd name="T40" fmla="*/ 180 w 1321"/>
                    <a:gd name="T41" fmla="*/ 134 h 712"/>
                    <a:gd name="T42" fmla="*/ 143 w 1321"/>
                    <a:gd name="T43" fmla="*/ 134 h 712"/>
                    <a:gd name="T44" fmla="*/ 110 w 1321"/>
                    <a:gd name="T45" fmla="*/ 130 h 712"/>
                    <a:gd name="T46" fmla="*/ 76 w 1321"/>
                    <a:gd name="T47" fmla="*/ 127 h 712"/>
                    <a:gd name="T48" fmla="*/ 53 w 1321"/>
                    <a:gd name="T49" fmla="*/ 125 h 712"/>
                    <a:gd name="T50" fmla="*/ 26 w 1321"/>
                    <a:gd name="T51" fmla="*/ 119 h 712"/>
                    <a:gd name="T52" fmla="*/ 18 w 1321"/>
                    <a:gd name="T53" fmla="*/ 115 h 712"/>
                    <a:gd name="T54" fmla="*/ 6 w 1321"/>
                    <a:gd name="T55" fmla="*/ 110 h 712"/>
                    <a:gd name="T56" fmla="*/ 0 w 1321"/>
                    <a:gd name="T57" fmla="*/ 103 h 712"/>
                    <a:gd name="T58" fmla="*/ 0 w 1321"/>
                    <a:gd name="T59" fmla="*/ 102 h 712"/>
                    <a:gd name="T60" fmla="*/ 4 w 1321"/>
                    <a:gd name="T61" fmla="*/ 94 h 712"/>
                    <a:gd name="T62" fmla="*/ 16 w 1321"/>
                    <a:gd name="T63" fmla="*/ 88 h 712"/>
                    <a:gd name="T64" fmla="*/ 37 w 1321"/>
                    <a:gd name="T65" fmla="*/ 73 h 712"/>
                    <a:gd name="T66" fmla="*/ 72 w 1321"/>
                    <a:gd name="T67" fmla="*/ 59 h 712"/>
                    <a:gd name="T68" fmla="*/ 114 w 1321"/>
                    <a:gd name="T69" fmla="*/ 47 h 712"/>
                    <a:gd name="T70" fmla="*/ 157 w 1321"/>
                    <a:gd name="T71" fmla="*/ 34 h 712"/>
                    <a:gd name="T72" fmla="*/ 207 w 1321"/>
                    <a:gd name="T73" fmla="*/ 24 h 712"/>
                    <a:gd name="T74" fmla="*/ 262 w 1321"/>
                    <a:gd name="T75" fmla="*/ 16 h 712"/>
                    <a:gd name="T76" fmla="*/ 318 w 1321"/>
                    <a:gd name="T77" fmla="*/ 9 h 712"/>
                    <a:gd name="T78" fmla="*/ 381 w 1321"/>
                    <a:gd name="T79" fmla="*/ 4 h 712"/>
                    <a:gd name="T80" fmla="*/ 444 w 1321"/>
                    <a:gd name="T81" fmla="*/ 4 h 712"/>
                    <a:gd name="T82" fmla="*/ 511 w 1321"/>
                    <a:gd name="T83" fmla="*/ 0 h 712"/>
                    <a:gd name="T84" fmla="*/ 511 w 1321"/>
                    <a:gd name="T85" fmla="*/ 0 h 712"/>
                    <a:gd name="T86" fmla="*/ 581 w 1321"/>
                    <a:gd name="T87" fmla="*/ 4 h 712"/>
                    <a:gd name="T88" fmla="*/ 648 w 1321"/>
                    <a:gd name="T89" fmla="*/ 4 h 712"/>
                    <a:gd name="T90" fmla="*/ 713 w 1321"/>
                    <a:gd name="T91" fmla="*/ 10 h 712"/>
                    <a:gd name="T92" fmla="*/ 774 w 1321"/>
                    <a:gd name="T93" fmla="*/ 18 h 712"/>
                    <a:gd name="T94" fmla="*/ 828 w 1321"/>
                    <a:gd name="T95" fmla="*/ 27 h 712"/>
                    <a:gd name="T96" fmla="*/ 879 w 1321"/>
                    <a:gd name="T97" fmla="*/ 38 h 712"/>
                    <a:gd name="T98" fmla="*/ 924 w 1321"/>
                    <a:gd name="T99" fmla="*/ 50 h 712"/>
                    <a:gd name="T100" fmla="*/ 963 w 1321"/>
                    <a:gd name="T101" fmla="*/ 64 h 712"/>
                    <a:gd name="T102" fmla="*/ 995 w 1321"/>
                    <a:gd name="T103" fmla="*/ 79 h 712"/>
                    <a:gd name="T104" fmla="*/ 995 w 1321"/>
                    <a:gd name="T105" fmla="*/ 79 h 712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w 1321"/>
                    <a:gd name="T160" fmla="*/ 0 h 712"/>
                    <a:gd name="T161" fmla="*/ 1321 w 1321"/>
                    <a:gd name="T162" fmla="*/ 712 h 712"/>
                  </a:gdLst>
                  <a:ahLst/>
                  <a:cxnLst>
                    <a:cxn ang="T106">
                      <a:pos x="T0" y="T1"/>
                    </a:cxn>
                    <a:cxn ang="T107">
                      <a:pos x="T2" y="T3"/>
                    </a:cxn>
                    <a:cxn ang="T108">
                      <a:pos x="T4" y="T5"/>
                    </a:cxn>
                    <a:cxn ang="T109">
                      <a:pos x="T6" y="T7"/>
                    </a:cxn>
                    <a:cxn ang="T110">
                      <a:pos x="T8" y="T9"/>
                    </a:cxn>
                    <a:cxn ang="T111">
                      <a:pos x="T10" y="T11"/>
                    </a:cxn>
                    <a:cxn ang="T112">
                      <a:pos x="T12" y="T13"/>
                    </a:cxn>
                    <a:cxn ang="T113">
                      <a:pos x="T14" y="T15"/>
                    </a:cxn>
                    <a:cxn ang="T114">
                      <a:pos x="T16" y="T17"/>
                    </a:cxn>
                    <a:cxn ang="T115">
                      <a:pos x="T18" y="T19"/>
                    </a:cxn>
                    <a:cxn ang="T116">
                      <a:pos x="T20" y="T21"/>
                    </a:cxn>
                    <a:cxn ang="T117">
                      <a:pos x="T22" y="T23"/>
                    </a:cxn>
                    <a:cxn ang="T118">
                      <a:pos x="T24" y="T25"/>
                    </a:cxn>
                    <a:cxn ang="T119">
                      <a:pos x="T26" y="T27"/>
                    </a:cxn>
                    <a:cxn ang="T120">
                      <a:pos x="T28" y="T29"/>
                    </a:cxn>
                    <a:cxn ang="T121">
                      <a:pos x="T30" y="T31"/>
                    </a:cxn>
                    <a:cxn ang="T122">
                      <a:pos x="T32" y="T33"/>
                    </a:cxn>
                    <a:cxn ang="T123">
                      <a:pos x="T34" y="T35"/>
                    </a:cxn>
                    <a:cxn ang="T124">
                      <a:pos x="T36" y="T37"/>
                    </a:cxn>
                    <a:cxn ang="T125">
                      <a:pos x="T38" y="T39"/>
                    </a:cxn>
                    <a:cxn ang="T126">
                      <a:pos x="T40" y="T41"/>
                    </a:cxn>
                    <a:cxn ang="T127">
                      <a:pos x="T42" y="T43"/>
                    </a:cxn>
                    <a:cxn ang="T128">
                      <a:pos x="T44" y="T45"/>
                    </a:cxn>
                    <a:cxn ang="T129">
                      <a:pos x="T46" y="T47"/>
                    </a:cxn>
                    <a:cxn ang="T130">
                      <a:pos x="T48" y="T49"/>
                    </a:cxn>
                    <a:cxn ang="T131">
                      <a:pos x="T50" y="T51"/>
                    </a:cxn>
                    <a:cxn ang="T132">
                      <a:pos x="T52" y="T53"/>
                    </a:cxn>
                    <a:cxn ang="T133">
                      <a:pos x="T54" y="T55"/>
                    </a:cxn>
                    <a:cxn ang="T134">
                      <a:pos x="T56" y="T57"/>
                    </a:cxn>
                    <a:cxn ang="T135">
                      <a:pos x="T58" y="T59"/>
                    </a:cxn>
                    <a:cxn ang="T136">
                      <a:pos x="T60" y="T61"/>
                    </a:cxn>
                    <a:cxn ang="T137">
                      <a:pos x="T62" y="T63"/>
                    </a:cxn>
                    <a:cxn ang="T138">
                      <a:pos x="T64" y="T65"/>
                    </a:cxn>
                    <a:cxn ang="T139">
                      <a:pos x="T66" y="T67"/>
                    </a:cxn>
                    <a:cxn ang="T140">
                      <a:pos x="T68" y="T69"/>
                    </a:cxn>
                    <a:cxn ang="T141">
                      <a:pos x="T70" y="T71"/>
                    </a:cxn>
                    <a:cxn ang="T142">
                      <a:pos x="T72" y="T73"/>
                    </a:cxn>
                    <a:cxn ang="T143">
                      <a:pos x="T74" y="T75"/>
                    </a:cxn>
                    <a:cxn ang="T144">
                      <a:pos x="T76" y="T77"/>
                    </a:cxn>
                    <a:cxn ang="T145">
                      <a:pos x="T78" y="T79"/>
                    </a:cxn>
                    <a:cxn ang="T146">
                      <a:pos x="T80" y="T81"/>
                    </a:cxn>
                    <a:cxn ang="T147">
                      <a:pos x="T82" y="T83"/>
                    </a:cxn>
                    <a:cxn ang="T148">
                      <a:pos x="T84" y="T85"/>
                    </a:cxn>
                    <a:cxn ang="T149">
                      <a:pos x="T86" y="T87"/>
                    </a:cxn>
                    <a:cxn ang="T150">
                      <a:pos x="T88" y="T89"/>
                    </a:cxn>
                    <a:cxn ang="T151">
                      <a:pos x="T90" y="T91"/>
                    </a:cxn>
                    <a:cxn ang="T152">
                      <a:pos x="T92" y="T93"/>
                    </a:cxn>
                    <a:cxn ang="T153">
                      <a:pos x="T94" y="T95"/>
                    </a:cxn>
                    <a:cxn ang="T154">
                      <a:pos x="T96" y="T97"/>
                    </a:cxn>
                    <a:cxn ang="T155">
                      <a:pos x="T98" y="T99"/>
                    </a:cxn>
                    <a:cxn ang="T156">
                      <a:pos x="T100" y="T101"/>
                    </a:cxn>
                    <a:cxn ang="T157">
                      <a:pos x="T102" y="T103"/>
                    </a:cxn>
                    <a:cxn ang="T158">
                      <a:pos x="T104" y="T105"/>
                    </a:cxn>
                  </a:cxnLst>
                  <a:rect l="T159" t="T160" r="T161" b="T162"/>
                  <a:pathLst>
                    <a:path w="1321" h="712">
                      <a:moveTo>
                        <a:pt x="1301" y="401"/>
                      </a:moveTo>
                      <a:lnTo>
                        <a:pt x="1317" y="442"/>
                      </a:lnTo>
                      <a:lnTo>
                        <a:pt x="1321" y="481"/>
                      </a:lnTo>
                      <a:lnTo>
                        <a:pt x="1315" y="516"/>
                      </a:lnTo>
                      <a:lnTo>
                        <a:pt x="1298" y="550"/>
                      </a:lnTo>
                      <a:lnTo>
                        <a:pt x="1272" y="579"/>
                      </a:lnTo>
                      <a:lnTo>
                        <a:pt x="1239" y="604"/>
                      </a:lnTo>
                      <a:lnTo>
                        <a:pt x="1196" y="628"/>
                      </a:lnTo>
                      <a:lnTo>
                        <a:pt x="1147" y="649"/>
                      </a:lnTo>
                      <a:lnTo>
                        <a:pt x="1092" y="667"/>
                      </a:lnTo>
                      <a:lnTo>
                        <a:pt x="1031" y="683"/>
                      </a:lnTo>
                      <a:lnTo>
                        <a:pt x="967" y="694"/>
                      </a:lnTo>
                      <a:lnTo>
                        <a:pt x="896" y="704"/>
                      </a:lnTo>
                      <a:lnTo>
                        <a:pt x="824" y="710"/>
                      </a:lnTo>
                      <a:lnTo>
                        <a:pt x="795" y="712"/>
                      </a:lnTo>
                      <a:lnTo>
                        <a:pt x="476" y="712"/>
                      </a:lnTo>
                      <a:lnTo>
                        <a:pt x="472" y="712"/>
                      </a:lnTo>
                      <a:lnTo>
                        <a:pt x="409" y="708"/>
                      </a:lnTo>
                      <a:lnTo>
                        <a:pt x="348" y="704"/>
                      </a:lnTo>
                      <a:lnTo>
                        <a:pt x="290" y="696"/>
                      </a:lnTo>
                      <a:lnTo>
                        <a:pt x="235" y="689"/>
                      </a:lnTo>
                      <a:lnTo>
                        <a:pt x="186" y="677"/>
                      </a:lnTo>
                      <a:lnTo>
                        <a:pt x="141" y="663"/>
                      </a:lnTo>
                      <a:lnTo>
                        <a:pt x="102" y="648"/>
                      </a:lnTo>
                      <a:lnTo>
                        <a:pt x="67" y="630"/>
                      </a:lnTo>
                      <a:lnTo>
                        <a:pt x="39" y="608"/>
                      </a:lnTo>
                      <a:lnTo>
                        <a:pt x="18" y="583"/>
                      </a:lnTo>
                      <a:lnTo>
                        <a:pt x="6" y="554"/>
                      </a:lnTo>
                      <a:lnTo>
                        <a:pt x="0" y="524"/>
                      </a:lnTo>
                      <a:lnTo>
                        <a:pt x="0" y="520"/>
                      </a:lnTo>
                      <a:lnTo>
                        <a:pt x="4" y="487"/>
                      </a:lnTo>
                      <a:lnTo>
                        <a:pt x="16" y="446"/>
                      </a:lnTo>
                      <a:lnTo>
                        <a:pt x="51" y="370"/>
                      </a:lnTo>
                      <a:lnTo>
                        <a:pt x="94" y="299"/>
                      </a:lnTo>
                      <a:lnTo>
                        <a:pt x="147" y="235"/>
                      </a:lnTo>
                      <a:lnTo>
                        <a:pt x="204" y="176"/>
                      </a:lnTo>
                      <a:lnTo>
                        <a:pt x="270" y="125"/>
                      </a:lnTo>
                      <a:lnTo>
                        <a:pt x="341" y="82"/>
                      </a:lnTo>
                      <a:lnTo>
                        <a:pt x="415" y="47"/>
                      </a:lnTo>
                      <a:lnTo>
                        <a:pt x="497" y="21"/>
                      </a:lnTo>
                      <a:lnTo>
                        <a:pt x="581" y="6"/>
                      </a:lnTo>
                      <a:lnTo>
                        <a:pt x="667" y="0"/>
                      </a:lnTo>
                      <a:lnTo>
                        <a:pt x="759" y="6"/>
                      </a:lnTo>
                      <a:lnTo>
                        <a:pt x="847" y="23"/>
                      </a:lnTo>
                      <a:lnTo>
                        <a:pt x="932" y="53"/>
                      </a:lnTo>
                      <a:lnTo>
                        <a:pt x="1010" y="90"/>
                      </a:lnTo>
                      <a:lnTo>
                        <a:pt x="1082" y="137"/>
                      </a:lnTo>
                      <a:lnTo>
                        <a:pt x="1149" y="194"/>
                      </a:lnTo>
                      <a:lnTo>
                        <a:pt x="1208" y="256"/>
                      </a:lnTo>
                      <a:lnTo>
                        <a:pt x="1258" y="325"/>
                      </a:lnTo>
                      <a:lnTo>
                        <a:pt x="1301" y="401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FFFFFF"/>
                    </a:gs>
                    <a:gs pos="100000">
                      <a:schemeClr val="folHlink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zh-CN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</p:grpSp>
          <p:sp>
            <p:nvSpPr>
              <p:cNvPr id="106525" name="Text Box 29"/>
              <p:cNvSpPr txBox="1">
                <a:spLocks noChangeArrowheads="1"/>
              </p:cNvSpPr>
              <p:nvPr/>
            </p:nvSpPr>
            <p:spPr bwMode="gray">
              <a:xfrm>
                <a:off x="2544" y="2025"/>
                <a:ext cx="838" cy="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altLang="zh-CN" b="1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Concept</a:t>
                </a:r>
              </a:p>
            </p:txBody>
          </p:sp>
        </p:grpSp>
        <p:sp>
          <p:nvSpPr>
            <p:cNvPr id="28683" name="Oval 30"/>
            <p:cNvSpPr>
              <a:spLocks noChangeArrowheads="1"/>
            </p:cNvSpPr>
            <p:nvPr/>
          </p:nvSpPr>
          <p:spPr bwMode="auto">
            <a:xfrm>
              <a:off x="4272" y="3504"/>
              <a:ext cx="995" cy="276"/>
            </a:xfrm>
            <a:prstGeom prst="ellipse">
              <a:avLst/>
            </a:pr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03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27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