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CBE09-6F4A-4C4B-BC32-A27E5011C802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EDB9A-2DDB-41B4-9B95-F8C594B7F1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6629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5138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7028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173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3335338" y="4875213"/>
            <a:ext cx="5275262" cy="1308100"/>
            <a:chOff x="1702" y="3062"/>
            <a:chExt cx="3855" cy="867"/>
          </a:xfrm>
        </p:grpSpPr>
        <p:sp>
          <p:nvSpPr>
            <p:cNvPr id="21545" name="Freeform 4"/>
            <p:cNvSpPr>
              <a:spLocks/>
            </p:cNvSpPr>
            <p:nvPr/>
          </p:nvSpPr>
          <p:spPr bwMode="gray">
            <a:xfrm>
              <a:off x="4877" y="3062"/>
              <a:ext cx="680" cy="866"/>
            </a:xfrm>
            <a:custGeom>
              <a:avLst/>
              <a:gdLst>
                <a:gd name="T0" fmla="*/ 18 w 847"/>
                <a:gd name="T1" fmla="*/ 50 h 1079"/>
                <a:gd name="T2" fmla="*/ 0 w 847"/>
                <a:gd name="T3" fmla="*/ 21 h 1079"/>
                <a:gd name="T4" fmla="*/ 17 w 847"/>
                <a:gd name="T5" fmla="*/ 0 h 1079"/>
                <a:gd name="T6" fmla="*/ 39 w 847"/>
                <a:gd name="T7" fmla="*/ 24 h 1079"/>
                <a:gd name="T8" fmla="*/ 18 w 847"/>
                <a:gd name="T9" fmla="*/ 50 h 10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1079"/>
                <a:gd name="T17" fmla="*/ 847 w 847"/>
                <a:gd name="T18" fmla="*/ 1079 h 10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1079">
                  <a:moveTo>
                    <a:pt x="399" y="1078"/>
                  </a:moveTo>
                  <a:lnTo>
                    <a:pt x="0" y="459"/>
                  </a:lnTo>
                  <a:lnTo>
                    <a:pt x="374" y="0"/>
                  </a:lnTo>
                  <a:lnTo>
                    <a:pt x="846" y="536"/>
                  </a:lnTo>
                  <a:lnTo>
                    <a:pt x="399" y="1078"/>
                  </a:lnTo>
                </a:path>
              </a:pathLst>
            </a:custGeom>
            <a:gradFill rotWithShape="0">
              <a:gsLst>
                <a:gs pos="0">
                  <a:srgbClr val="4747B2"/>
                </a:gs>
                <a:gs pos="100000">
                  <a:srgbClr val="6666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6" name="Freeform 5"/>
            <p:cNvSpPr>
              <a:spLocks/>
            </p:cNvSpPr>
            <p:nvPr/>
          </p:nvSpPr>
          <p:spPr bwMode="gray">
            <a:xfrm>
              <a:off x="2010" y="3062"/>
              <a:ext cx="3168" cy="369"/>
            </a:xfrm>
            <a:custGeom>
              <a:avLst/>
              <a:gdLst>
                <a:gd name="T0" fmla="*/ 0 w 3947"/>
                <a:gd name="T1" fmla="*/ 21 h 460"/>
                <a:gd name="T2" fmla="*/ 165 w 3947"/>
                <a:gd name="T3" fmla="*/ 21 h 460"/>
                <a:gd name="T4" fmla="*/ 182 w 3947"/>
                <a:gd name="T5" fmla="*/ 0 h 460"/>
                <a:gd name="T6" fmla="*/ 23 w 3947"/>
                <a:gd name="T7" fmla="*/ 0 h 460"/>
                <a:gd name="T8" fmla="*/ 0 w 3947"/>
                <a:gd name="T9" fmla="*/ 21 h 4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47"/>
                <a:gd name="T16" fmla="*/ 0 h 460"/>
                <a:gd name="T17" fmla="*/ 3947 w 3947"/>
                <a:gd name="T18" fmla="*/ 460 h 4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47" h="460">
                  <a:moveTo>
                    <a:pt x="0" y="459"/>
                  </a:moveTo>
                  <a:lnTo>
                    <a:pt x="3573" y="459"/>
                  </a:lnTo>
                  <a:lnTo>
                    <a:pt x="3946" y="0"/>
                  </a:lnTo>
                  <a:lnTo>
                    <a:pt x="505" y="0"/>
                  </a:lnTo>
                  <a:lnTo>
                    <a:pt x="0" y="459"/>
                  </a:lnTo>
                </a:path>
              </a:pathLst>
            </a:custGeom>
            <a:gradFill rotWithShape="0">
              <a:gsLst>
                <a:gs pos="0">
                  <a:srgbClr val="6666FF"/>
                </a:gs>
                <a:gs pos="100000">
                  <a:srgbClr val="4141A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7" name="Freeform 6"/>
            <p:cNvSpPr>
              <a:spLocks/>
            </p:cNvSpPr>
            <p:nvPr/>
          </p:nvSpPr>
          <p:spPr bwMode="gray">
            <a:xfrm>
              <a:off x="1702" y="3429"/>
              <a:ext cx="3497" cy="500"/>
            </a:xfrm>
            <a:custGeom>
              <a:avLst/>
              <a:gdLst>
                <a:gd name="T0" fmla="*/ 18 w 4357"/>
                <a:gd name="T1" fmla="*/ 0 h 623"/>
                <a:gd name="T2" fmla="*/ 182 w 4357"/>
                <a:gd name="T3" fmla="*/ 0 h 623"/>
                <a:gd name="T4" fmla="*/ 201 w 4357"/>
                <a:gd name="T5" fmla="*/ 28 h 623"/>
                <a:gd name="T6" fmla="*/ 0 w 4357"/>
                <a:gd name="T7" fmla="*/ 28 h 623"/>
                <a:gd name="T8" fmla="*/ 18 w 4357"/>
                <a:gd name="T9" fmla="*/ 0 h 6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57"/>
                <a:gd name="T16" fmla="*/ 0 h 623"/>
                <a:gd name="T17" fmla="*/ 4357 w 4357"/>
                <a:gd name="T18" fmla="*/ 623 h 6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57" h="623">
                  <a:moveTo>
                    <a:pt x="383" y="0"/>
                  </a:moveTo>
                  <a:lnTo>
                    <a:pt x="3954" y="0"/>
                  </a:lnTo>
                  <a:lnTo>
                    <a:pt x="4356" y="622"/>
                  </a:lnTo>
                  <a:lnTo>
                    <a:pt x="0" y="622"/>
                  </a:lnTo>
                  <a:lnTo>
                    <a:pt x="383" y="0"/>
                  </a:lnTo>
                </a:path>
              </a:pathLst>
            </a:custGeom>
            <a:gradFill rotWithShape="0">
              <a:gsLst>
                <a:gs pos="0">
                  <a:srgbClr val="9999FF"/>
                </a:gs>
                <a:gs pos="100000">
                  <a:srgbClr val="6666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1508" name="Group 7"/>
          <p:cNvGrpSpPr>
            <a:grpSpLocks/>
          </p:cNvGrpSpPr>
          <p:nvPr/>
        </p:nvGrpSpPr>
        <p:grpSpPr bwMode="auto">
          <a:xfrm>
            <a:off x="3849688" y="4092575"/>
            <a:ext cx="4179887" cy="1181100"/>
            <a:chOff x="2069" y="2572"/>
            <a:chExt cx="3054" cy="784"/>
          </a:xfrm>
        </p:grpSpPr>
        <p:sp>
          <p:nvSpPr>
            <p:cNvPr id="21542" name="Freeform 8"/>
            <p:cNvSpPr>
              <a:spLocks/>
            </p:cNvSpPr>
            <p:nvPr/>
          </p:nvSpPr>
          <p:spPr bwMode="gray">
            <a:xfrm>
              <a:off x="4522" y="2572"/>
              <a:ext cx="601" cy="784"/>
            </a:xfrm>
            <a:custGeom>
              <a:avLst/>
              <a:gdLst>
                <a:gd name="T0" fmla="*/ 18 w 749"/>
                <a:gd name="T1" fmla="*/ 45 h 977"/>
                <a:gd name="T2" fmla="*/ 0 w 749"/>
                <a:gd name="T3" fmla="*/ 15 h 977"/>
                <a:gd name="T4" fmla="*/ 13 w 749"/>
                <a:gd name="T5" fmla="*/ 0 h 977"/>
                <a:gd name="T6" fmla="*/ 35 w 749"/>
                <a:gd name="T7" fmla="*/ 25 h 977"/>
                <a:gd name="T8" fmla="*/ 18 w 749"/>
                <a:gd name="T9" fmla="*/ 45 h 9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9"/>
                <a:gd name="T16" fmla="*/ 0 h 977"/>
                <a:gd name="T17" fmla="*/ 749 w 749"/>
                <a:gd name="T18" fmla="*/ 977 h 9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9" h="977">
                  <a:moveTo>
                    <a:pt x="382" y="976"/>
                  </a:moveTo>
                  <a:lnTo>
                    <a:pt x="0" y="342"/>
                  </a:lnTo>
                  <a:lnTo>
                    <a:pt x="280" y="0"/>
                  </a:lnTo>
                  <a:lnTo>
                    <a:pt x="748" y="538"/>
                  </a:lnTo>
                  <a:lnTo>
                    <a:pt x="382" y="976"/>
                  </a:lnTo>
                </a:path>
              </a:pathLst>
            </a:custGeom>
            <a:gradFill rotWithShape="0">
              <a:gsLst>
                <a:gs pos="0">
                  <a:srgbClr val="009570"/>
                </a:gs>
                <a:gs pos="100000">
                  <a:srgbClr val="00CC9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3" name="Freeform 9"/>
            <p:cNvSpPr>
              <a:spLocks/>
            </p:cNvSpPr>
            <p:nvPr/>
          </p:nvSpPr>
          <p:spPr bwMode="gray">
            <a:xfrm>
              <a:off x="2370" y="2572"/>
              <a:ext cx="2380" cy="276"/>
            </a:xfrm>
            <a:custGeom>
              <a:avLst/>
              <a:gdLst>
                <a:gd name="T0" fmla="*/ 0 w 2964"/>
                <a:gd name="T1" fmla="*/ 15 h 344"/>
                <a:gd name="T2" fmla="*/ 124 w 2964"/>
                <a:gd name="T3" fmla="*/ 15 h 344"/>
                <a:gd name="T4" fmla="*/ 137 w 2964"/>
                <a:gd name="T5" fmla="*/ 0 h 344"/>
                <a:gd name="T6" fmla="*/ 25 w 2964"/>
                <a:gd name="T7" fmla="*/ 1 h 344"/>
                <a:gd name="T8" fmla="*/ 0 w 2964"/>
                <a:gd name="T9" fmla="*/ 15 h 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4"/>
                <a:gd name="T16" fmla="*/ 0 h 344"/>
                <a:gd name="T17" fmla="*/ 2964 w 2964"/>
                <a:gd name="T18" fmla="*/ 344 h 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4" h="344">
                  <a:moveTo>
                    <a:pt x="0" y="343"/>
                  </a:moveTo>
                  <a:lnTo>
                    <a:pt x="2684" y="343"/>
                  </a:lnTo>
                  <a:lnTo>
                    <a:pt x="2963" y="0"/>
                  </a:lnTo>
                  <a:lnTo>
                    <a:pt x="531" y="1"/>
                  </a:lnTo>
                  <a:lnTo>
                    <a:pt x="0" y="343"/>
                  </a:lnTo>
                </a:path>
              </a:pathLst>
            </a:custGeom>
            <a:gradFill rotWithShape="1">
              <a:gsLst>
                <a:gs pos="0">
                  <a:srgbClr val="00CC99"/>
                </a:gs>
                <a:gs pos="100000">
                  <a:srgbClr val="005A4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4" name="Freeform 10"/>
            <p:cNvSpPr>
              <a:spLocks/>
            </p:cNvSpPr>
            <p:nvPr/>
          </p:nvSpPr>
          <p:spPr bwMode="gray">
            <a:xfrm>
              <a:off x="2069" y="2847"/>
              <a:ext cx="2763" cy="509"/>
            </a:xfrm>
            <a:custGeom>
              <a:avLst/>
              <a:gdLst>
                <a:gd name="T0" fmla="*/ 0 w 3443"/>
                <a:gd name="T1" fmla="*/ 30 h 634"/>
                <a:gd name="T2" fmla="*/ 158 w 3443"/>
                <a:gd name="T3" fmla="*/ 30 h 634"/>
                <a:gd name="T4" fmla="*/ 140 w 3443"/>
                <a:gd name="T5" fmla="*/ 0 h 634"/>
                <a:gd name="T6" fmla="*/ 17 w 3443"/>
                <a:gd name="T7" fmla="*/ 0 h 634"/>
                <a:gd name="T8" fmla="*/ 0 w 3443"/>
                <a:gd name="T9" fmla="*/ 30 h 6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43"/>
                <a:gd name="T16" fmla="*/ 0 h 634"/>
                <a:gd name="T17" fmla="*/ 3443 w 3443"/>
                <a:gd name="T18" fmla="*/ 634 h 6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43" h="634">
                  <a:moveTo>
                    <a:pt x="0" y="633"/>
                  </a:moveTo>
                  <a:lnTo>
                    <a:pt x="3442" y="633"/>
                  </a:lnTo>
                  <a:lnTo>
                    <a:pt x="3060" y="0"/>
                  </a:lnTo>
                  <a:lnTo>
                    <a:pt x="377" y="0"/>
                  </a:lnTo>
                  <a:lnTo>
                    <a:pt x="0" y="633"/>
                  </a:lnTo>
                </a:path>
              </a:pathLst>
            </a:custGeom>
            <a:gradFill rotWithShape="0">
              <a:gsLst>
                <a:gs pos="0">
                  <a:srgbClr val="86E7CF"/>
                </a:gs>
                <a:gs pos="100000">
                  <a:srgbClr val="00CC9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1509" name="Group 11"/>
          <p:cNvGrpSpPr>
            <a:grpSpLocks/>
          </p:cNvGrpSpPr>
          <p:nvPr/>
        </p:nvGrpSpPr>
        <p:grpSpPr bwMode="auto">
          <a:xfrm>
            <a:off x="4343400" y="3313113"/>
            <a:ext cx="3108325" cy="1027112"/>
            <a:chOff x="2422" y="2087"/>
            <a:chExt cx="2271" cy="681"/>
          </a:xfrm>
        </p:grpSpPr>
        <p:sp>
          <p:nvSpPr>
            <p:cNvPr id="21539" name="Freeform 12"/>
            <p:cNvSpPr>
              <a:spLocks/>
            </p:cNvSpPr>
            <p:nvPr/>
          </p:nvSpPr>
          <p:spPr bwMode="gray">
            <a:xfrm>
              <a:off x="4167" y="2087"/>
              <a:ext cx="526" cy="681"/>
            </a:xfrm>
            <a:custGeom>
              <a:avLst/>
              <a:gdLst>
                <a:gd name="T0" fmla="*/ 0 w 655"/>
                <a:gd name="T1" fmla="*/ 10 h 849"/>
                <a:gd name="T2" fmla="*/ 18 w 655"/>
                <a:gd name="T3" fmla="*/ 39 h 849"/>
                <a:gd name="T4" fmla="*/ 31 w 655"/>
                <a:gd name="T5" fmla="*/ 24 h 849"/>
                <a:gd name="T6" fmla="*/ 9 w 655"/>
                <a:gd name="T7" fmla="*/ 0 h 849"/>
                <a:gd name="T8" fmla="*/ 0 w 655"/>
                <a:gd name="T9" fmla="*/ 10 h 8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5"/>
                <a:gd name="T16" fmla="*/ 0 h 849"/>
                <a:gd name="T17" fmla="*/ 655 w 655"/>
                <a:gd name="T18" fmla="*/ 849 h 8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5" h="849">
                  <a:moveTo>
                    <a:pt x="0" y="230"/>
                  </a:moveTo>
                  <a:lnTo>
                    <a:pt x="387" y="848"/>
                  </a:lnTo>
                  <a:lnTo>
                    <a:pt x="654" y="531"/>
                  </a:lnTo>
                  <a:lnTo>
                    <a:pt x="188" y="0"/>
                  </a:lnTo>
                  <a:lnTo>
                    <a:pt x="0" y="230"/>
                  </a:lnTo>
                </a:path>
              </a:pathLst>
            </a:custGeom>
            <a:gradFill rotWithShape="1">
              <a:gsLst>
                <a:gs pos="0">
                  <a:srgbClr val="B27A09"/>
                </a:gs>
                <a:gs pos="100000">
                  <a:srgbClr val="F4A70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0" name="Freeform 13"/>
            <p:cNvSpPr>
              <a:spLocks/>
            </p:cNvSpPr>
            <p:nvPr/>
          </p:nvSpPr>
          <p:spPr bwMode="gray">
            <a:xfrm>
              <a:off x="2728" y="2087"/>
              <a:ext cx="1589" cy="184"/>
            </a:xfrm>
            <a:custGeom>
              <a:avLst/>
              <a:gdLst>
                <a:gd name="T0" fmla="*/ 0 w 1980"/>
                <a:gd name="T1" fmla="*/ 10 h 229"/>
                <a:gd name="T2" fmla="*/ 83 w 1980"/>
                <a:gd name="T3" fmla="*/ 10 h 229"/>
                <a:gd name="T4" fmla="*/ 91 w 1980"/>
                <a:gd name="T5" fmla="*/ 0 h 229"/>
                <a:gd name="T6" fmla="*/ 22 w 1980"/>
                <a:gd name="T7" fmla="*/ 0 h 229"/>
                <a:gd name="T8" fmla="*/ 0 w 1980"/>
                <a:gd name="T9" fmla="*/ 10 h 2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80"/>
                <a:gd name="T16" fmla="*/ 0 h 229"/>
                <a:gd name="T17" fmla="*/ 1980 w 1980"/>
                <a:gd name="T18" fmla="*/ 229 h 2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80" h="229">
                  <a:moveTo>
                    <a:pt x="0" y="228"/>
                  </a:moveTo>
                  <a:lnTo>
                    <a:pt x="1791" y="228"/>
                  </a:lnTo>
                  <a:lnTo>
                    <a:pt x="1979" y="0"/>
                  </a:lnTo>
                  <a:lnTo>
                    <a:pt x="500" y="0"/>
                  </a:lnTo>
                  <a:lnTo>
                    <a:pt x="0" y="228"/>
                  </a:lnTo>
                </a:path>
              </a:pathLst>
            </a:custGeom>
            <a:gradFill rotWithShape="0">
              <a:gsLst>
                <a:gs pos="0">
                  <a:srgbClr val="F4A70C"/>
                </a:gs>
                <a:gs pos="100000">
                  <a:srgbClr val="744F0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1" name="Freeform 14"/>
            <p:cNvSpPr>
              <a:spLocks/>
            </p:cNvSpPr>
            <p:nvPr/>
          </p:nvSpPr>
          <p:spPr bwMode="gray">
            <a:xfrm>
              <a:off x="2422" y="2270"/>
              <a:ext cx="2056" cy="498"/>
            </a:xfrm>
            <a:custGeom>
              <a:avLst/>
              <a:gdLst>
                <a:gd name="T0" fmla="*/ 0 w 2561"/>
                <a:gd name="T1" fmla="*/ 28 h 621"/>
                <a:gd name="T2" fmla="*/ 119 w 2561"/>
                <a:gd name="T3" fmla="*/ 28 h 621"/>
                <a:gd name="T4" fmla="*/ 100 w 2561"/>
                <a:gd name="T5" fmla="*/ 0 h 621"/>
                <a:gd name="T6" fmla="*/ 18 w 2561"/>
                <a:gd name="T7" fmla="*/ 0 h 621"/>
                <a:gd name="T8" fmla="*/ 0 w 2561"/>
                <a:gd name="T9" fmla="*/ 28 h 6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61"/>
                <a:gd name="T16" fmla="*/ 0 h 621"/>
                <a:gd name="T17" fmla="*/ 2561 w 2561"/>
                <a:gd name="T18" fmla="*/ 621 h 6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61" h="621">
                  <a:moveTo>
                    <a:pt x="0" y="620"/>
                  </a:moveTo>
                  <a:lnTo>
                    <a:pt x="2560" y="620"/>
                  </a:lnTo>
                  <a:lnTo>
                    <a:pt x="2172" y="0"/>
                  </a:lnTo>
                  <a:lnTo>
                    <a:pt x="382" y="0"/>
                  </a:lnTo>
                  <a:lnTo>
                    <a:pt x="0" y="620"/>
                  </a:lnTo>
                </a:path>
              </a:pathLst>
            </a:custGeom>
            <a:gradFill rotWithShape="0">
              <a:gsLst>
                <a:gs pos="0">
                  <a:srgbClr val="FAD58C"/>
                </a:gs>
                <a:gs pos="100000">
                  <a:srgbClr val="F4A70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1510" name="Group 15"/>
          <p:cNvGrpSpPr>
            <a:grpSpLocks/>
          </p:cNvGrpSpPr>
          <p:nvPr/>
        </p:nvGrpSpPr>
        <p:grpSpPr bwMode="auto">
          <a:xfrm>
            <a:off x="4845050" y="2525713"/>
            <a:ext cx="2025650" cy="893762"/>
            <a:chOff x="2780" y="1595"/>
            <a:chExt cx="1481" cy="593"/>
          </a:xfrm>
        </p:grpSpPr>
        <p:sp>
          <p:nvSpPr>
            <p:cNvPr id="21536" name="Freeform 16"/>
            <p:cNvSpPr>
              <a:spLocks/>
            </p:cNvSpPr>
            <p:nvPr/>
          </p:nvSpPr>
          <p:spPr bwMode="gray">
            <a:xfrm>
              <a:off x="3808" y="1595"/>
              <a:ext cx="453" cy="593"/>
            </a:xfrm>
            <a:custGeom>
              <a:avLst/>
              <a:gdLst>
                <a:gd name="T0" fmla="*/ 18 w 564"/>
                <a:gd name="T1" fmla="*/ 35 h 738"/>
                <a:gd name="T2" fmla="*/ 27 w 564"/>
                <a:gd name="T3" fmla="*/ 25 h 738"/>
                <a:gd name="T4" fmla="*/ 5 w 564"/>
                <a:gd name="T5" fmla="*/ 0 h 738"/>
                <a:gd name="T6" fmla="*/ 0 w 564"/>
                <a:gd name="T7" fmla="*/ 5 h 738"/>
                <a:gd name="T8" fmla="*/ 18 w 564"/>
                <a:gd name="T9" fmla="*/ 35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4"/>
                <a:gd name="T16" fmla="*/ 0 h 738"/>
                <a:gd name="T17" fmla="*/ 564 w 564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4" h="738">
                  <a:moveTo>
                    <a:pt x="385" y="737"/>
                  </a:moveTo>
                  <a:lnTo>
                    <a:pt x="563" y="527"/>
                  </a:lnTo>
                  <a:lnTo>
                    <a:pt x="97" y="0"/>
                  </a:lnTo>
                  <a:lnTo>
                    <a:pt x="0" y="111"/>
                  </a:lnTo>
                  <a:lnTo>
                    <a:pt x="385" y="737"/>
                  </a:lnTo>
                </a:path>
              </a:pathLst>
            </a:custGeom>
            <a:gradFill rotWithShape="0">
              <a:gsLst>
                <a:gs pos="0">
                  <a:srgbClr val="9A38CA"/>
                </a:gs>
                <a:gs pos="100000">
                  <a:srgbClr val="C247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1537" name="Freeform 17"/>
            <p:cNvSpPr>
              <a:spLocks/>
            </p:cNvSpPr>
            <p:nvPr/>
          </p:nvSpPr>
          <p:spPr bwMode="gray">
            <a:xfrm>
              <a:off x="3092" y="1595"/>
              <a:ext cx="793" cy="89"/>
            </a:xfrm>
            <a:custGeom>
              <a:avLst/>
              <a:gdLst>
                <a:gd name="T0" fmla="*/ 0 w 987"/>
                <a:gd name="T1" fmla="*/ 5 h 110"/>
                <a:gd name="T2" fmla="*/ 41 w 987"/>
                <a:gd name="T3" fmla="*/ 5 h 110"/>
                <a:gd name="T4" fmla="*/ 46 w 987"/>
                <a:gd name="T5" fmla="*/ 0 h 110"/>
                <a:gd name="T6" fmla="*/ 14 w 987"/>
                <a:gd name="T7" fmla="*/ 0 h 110"/>
                <a:gd name="T8" fmla="*/ 0 w 987"/>
                <a:gd name="T9" fmla="*/ 5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7"/>
                <a:gd name="T16" fmla="*/ 0 h 110"/>
                <a:gd name="T17" fmla="*/ 987 w 987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7" h="110">
                  <a:moveTo>
                    <a:pt x="0" y="109"/>
                  </a:moveTo>
                  <a:lnTo>
                    <a:pt x="889" y="109"/>
                  </a:lnTo>
                  <a:lnTo>
                    <a:pt x="986" y="0"/>
                  </a:lnTo>
                  <a:lnTo>
                    <a:pt x="308" y="0"/>
                  </a:lnTo>
                  <a:lnTo>
                    <a:pt x="0" y="109"/>
                  </a:lnTo>
                </a:path>
              </a:pathLst>
            </a:custGeom>
            <a:gradFill rotWithShape="0">
              <a:gsLst>
                <a:gs pos="0">
                  <a:srgbClr val="C247FF"/>
                </a:gs>
                <a:gs pos="100000">
                  <a:srgbClr val="63248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1538" name="Freeform 18"/>
            <p:cNvSpPr>
              <a:spLocks/>
            </p:cNvSpPr>
            <p:nvPr/>
          </p:nvSpPr>
          <p:spPr bwMode="gray">
            <a:xfrm>
              <a:off x="2780" y="1683"/>
              <a:ext cx="1339" cy="505"/>
            </a:xfrm>
            <a:custGeom>
              <a:avLst/>
              <a:gdLst>
                <a:gd name="T0" fmla="*/ 0 w 1669"/>
                <a:gd name="T1" fmla="*/ 30 h 629"/>
                <a:gd name="T2" fmla="*/ 76 w 1669"/>
                <a:gd name="T3" fmla="*/ 30 h 629"/>
                <a:gd name="T4" fmla="*/ 59 w 1669"/>
                <a:gd name="T5" fmla="*/ 0 h 629"/>
                <a:gd name="T6" fmla="*/ 18 w 1669"/>
                <a:gd name="T7" fmla="*/ 0 h 629"/>
                <a:gd name="T8" fmla="*/ 0 w 1669"/>
                <a:gd name="T9" fmla="*/ 30 h 6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69"/>
                <a:gd name="T16" fmla="*/ 0 h 629"/>
                <a:gd name="T17" fmla="*/ 1669 w 1669"/>
                <a:gd name="T18" fmla="*/ 629 h 6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69" h="629">
                  <a:moveTo>
                    <a:pt x="0" y="628"/>
                  </a:moveTo>
                  <a:lnTo>
                    <a:pt x="1668" y="628"/>
                  </a:lnTo>
                  <a:lnTo>
                    <a:pt x="1281" y="0"/>
                  </a:lnTo>
                  <a:lnTo>
                    <a:pt x="388" y="0"/>
                  </a:lnTo>
                  <a:lnTo>
                    <a:pt x="0" y="628"/>
                  </a:lnTo>
                </a:path>
              </a:pathLst>
            </a:custGeom>
            <a:gradFill rotWithShape="0">
              <a:gsLst>
                <a:gs pos="0">
                  <a:srgbClr val="E0A3FF"/>
                </a:gs>
                <a:gs pos="100000">
                  <a:srgbClr val="C247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1511" name="Group 19"/>
          <p:cNvGrpSpPr>
            <a:grpSpLocks/>
          </p:cNvGrpSpPr>
          <p:nvPr/>
        </p:nvGrpSpPr>
        <p:grpSpPr bwMode="auto">
          <a:xfrm>
            <a:off x="5341938" y="1738313"/>
            <a:ext cx="949325" cy="757237"/>
            <a:chOff x="3136" y="1104"/>
            <a:chExt cx="693" cy="502"/>
          </a:xfrm>
        </p:grpSpPr>
        <p:sp>
          <p:nvSpPr>
            <p:cNvPr id="21534" name="Freeform 20"/>
            <p:cNvSpPr>
              <a:spLocks/>
            </p:cNvSpPr>
            <p:nvPr/>
          </p:nvSpPr>
          <p:spPr bwMode="gray">
            <a:xfrm>
              <a:off x="3446" y="1104"/>
              <a:ext cx="383" cy="502"/>
            </a:xfrm>
            <a:custGeom>
              <a:avLst/>
              <a:gdLst>
                <a:gd name="T0" fmla="*/ 18 w 477"/>
                <a:gd name="T1" fmla="*/ 29 h 625"/>
                <a:gd name="T2" fmla="*/ 22 w 477"/>
                <a:gd name="T3" fmla="*/ 25 h 625"/>
                <a:gd name="T4" fmla="*/ 0 w 477"/>
                <a:gd name="T5" fmla="*/ 0 h 625"/>
                <a:gd name="T6" fmla="*/ 18 w 477"/>
                <a:gd name="T7" fmla="*/ 29 h 6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7"/>
                <a:gd name="T13" fmla="*/ 0 h 625"/>
                <a:gd name="T14" fmla="*/ 477 w 477"/>
                <a:gd name="T15" fmla="*/ 625 h 6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7" h="625">
                  <a:moveTo>
                    <a:pt x="387" y="624"/>
                  </a:moveTo>
                  <a:lnTo>
                    <a:pt x="476" y="527"/>
                  </a:lnTo>
                  <a:lnTo>
                    <a:pt x="0" y="0"/>
                  </a:lnTo>
                  <a:lnTo>
                    <a:pt x="387" y="624"/>
                  </a:lnTo>
                </a:path>
              </a:pathLst>
            </a:custGeom>
            <a:gradFill rotWithShape="0">
              <a:gsLst>
                <a:gs pos="0">
                  <a:srgbClr val="0051CA"/>
                </a:gs>
                <a:gs pos="100000">
                  <a:srgbClr val="0066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1535" name="Freeform 21"/>
            <p:cNvSpPr>
              <a:spLocks/>
            </p:cNvSpPr>
            <p:nvPr/>
          </p:nvSpPr>
          <p:spPr bwMode="gray">
            <a:xfrm>
              <a:off x="3136" y="1104"/>
              <a:ext cx="621" cy="502"/>
            </a:xfrm>
            <a:custGeom>
              <a:avLst/>
              <a:gdLst>
                <a:gd name="T0" fmla="*/ 0 w 773"/>
                <a:gd name="T1" fmla="*/ 29 h 625"/>
                <a:gd name="T2" fmla="*/ 35 w 773"/>
                <a:gd name="T3" fmla="*/ 29 h 625"/>
                <a:gd name="T4" fmla="*/ 18 w 773"/>
                <a:gd name="T5" fmla="*/ 0 h 625"/>
                <a:gd name="T6" fmla="*/ 0 w 773"/>
                <a:gd name="T7" fmla="*/ 29 h 6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3"/>
                <a:gd name="T13" fmla="*/ 0 h 625"/>
                <a:gd name="T14" fmla="*/ 773 w 773"/>
                <a:gd name="T15" fmla="*/ 625 h 6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3" h="625">
                  <a:moveTo>
                    <a:pt x="0" y="624"/>
                  </a:moveTo>
                  <a:lnTo>
                    <a:pt x="772" y="624"/>
                  </a:lnTo>
                  <a:lnTo>
                    <a:pt x="387" y="0"/>
                  </a:lnTo>
                  <a:lnTo>
                    <a:pt x="0" y="624"/>
                  </a:lnTo>
                </a:path>
              </a:pathLst>
            </a:custGeom>
            <a:gradFill rotWithShape="0">
              <a:gsLst>
                <a:gs pos="0">
                  <a:srgbClr val="9EC5FF"/>
                </a:gs>
                <a:gs pos="100000">
                  <a:srgbClr val="0066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1512" name="Group 22"/>
          <p:cNvGrpSpPr>
            <a:grpSpLocks/>
          </p:cNvGrpSpPr>
          <p:nvPr/>
        </p:nvGrpSpPr>
        <p:grpSpPr bwMode="auto">
          <a:xfrm>
            <a:off x="1295400" y="1828800"/>
            <a:ext cx="4419600" cy="4329113"/>
            <a:chOff x="624" y="1104"/>
            <a:chExt cx="2393" cy="2823"/>
          </a:xfrm>
        </p:grpSpPr>
        <p:sp>
          <p:nvSpPr>
            <p:cNvPr id="21528" name="Line 23"/>
            <p:cNvSpPr>
              <a:spLocks noChangeShapeType="1"/>
            </p:cNvSpPr>
            <p:nvPr/>
          </p:nvSpPr>
          <p:spPr bwMode="auto">
            <a:xfrm flipH="1">
              <a:off x="624" y="3926"/>
              <a:ext cx="106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29" name="Line 24"/>
            <p:cNvSpPr>
              <a:spLocks noChangeShapeType="1"/>
            </p:cNvSpPr>
            <p:nvPr/>
          </p:nvSpPr>
          <p:spPr bwMode="auto">
            <a:xfrm flipH="1">
              <a:off x="624" y="3357"/>
              <a:ext cx="136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30" name="Line 25"/>
            <p:cNvSpPr>
              <a:spLocks noChangeShapeType="1"/>
            </p:cNvSpPr>
            <p:nvPr/>
          </p:nvSpPr>
          <p:spPr bwMode="auto">
            <a:xfrm flipH="1">
              <a:off x="624" y="2767"/>
              <a:ext cx="160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31" name="Line 26"/>
            <p:cNvSpPr>
              <a:spLocks noChangeShapeType="1"/>
            </p:cNvSpPr>
            <p:nvPr/>
          </p:nvSpPr>
          <p:spPr bwMode="auto">
            <a:xfrm flipH="1">
              <a:off x="624" y="2187"/>
              <a:ext cx="188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32" name="Line 27"/>
            <p:cNvSpPr>
              <a:spLocks noChangeShapeType="1"/>
            </p:cNvSpPr>
            <p:nvPr/>
          </p:nvSpPr>
          <p:spPr bwMode="auto">
            <a:xfrm flipH="1">
              <a:off x="624" y="1603"/>
              <a:ext cx="215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33" name="Line 28"/>
            <p:cNvSpPr>
              <a:spLocks noChangeShapeType="1"/>
            </p:cNvSpPr>
            <p:nvPr/>
          </p:nvSpPr>
          <p:spPr bwMode="auto">
            <a:xfrm flipH="1">
              <a:off x="624" y="1104"/>
              <a:ext cx="2393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1513" name="Line 29"/>
          <p:cNvSpPr>
            <a:spLocks noChangeShapeType="1"/>
          </p:cNvSpPr>
          <p:nvPr/>
        </p:nvSpPr>
        <p:spPr bwMode="auto">
          <a:xfrm>
            <a:off x="1582738" y="1716088"/>
            <a:ext cx="1587" cy="752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4" name="Line 30"/>
          <p:cNvSpPr>
            <a:spLocks noChangeShapeType="1"/>
          </p:cNvSpPr>
          <p:nvPr/>
        </p:nvSpPr>
        <p:spPr bwMode="auto">
          <a:xfrm>
            <a:off x="1582738" y="2516188"/>
            <a:ext cx="1587" cy="887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5" name="Line 31"/>
          <p:cNvSpPr>
            <a:spLocks noChangeShapeType="1"/>
          </p:cNvSpPr>
          <p:nvPr/>
        </p:nvSpPr>
        <p:spPr bwMode="auto">
          <a:xfrm>
            <a:off x="1582738" y="3451225"/>
            <a:ext cx="1587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6" name="Line 32"/>
          <p:cNvSpPr>
            <a:spLocks noChangeShapeType="1"/>
          </p:cNvSpPr>
          <p:nvPr/>
        </p:nvSpPr>
        <p:spPr bwMode="auto">
          <a:xfrm>
            <a:off x="1582738" y="4387850"/>
            <a:ext cx="1587" cy="88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7" name="Line 33"/>
          <p:cNvSpPr>
            <a:spLocks noChangeShapeType="1"/>
          </p:cNvSpPr>
          <p:nvPr/>
        </p:nvSpPr>
        <p:spPr bwMode="auto">
          <a:xfrm>
            <a:off x="1582738" y="5319713"/>
            <a:ext cx="1587" cy="820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518" name="Text Box 34"/>
          <p:cNvSpPr txBox="1">
            <a:spLocks noChangeArrowheads="1"/>
          </p:cNvSpPr>
          <p:nvPr/>
        </p:nvSpPr>
        <p:spPr bwMode="auto">
          <a:xfrm>
            <a:off x="1589088" y="1912938"/>
            <a:ext cx="14493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>
                <a:solidFill>
                  <a:schemeClr val="tx2"/>
                </a:solidFill>
                <a:latin typeface="Verdana" panose="020B0604030504040204" pitchFamily="34" charset="0"/>
              </a:rPr>
              <a:t>Add Your Text</a:t>
            </a:r>
          </a:p>
        </p:txBody>
      </p:sp>
      <p:sp>
        <p:nvSpPr>
          <p:cNvPr id="21519" name="Text Box 35"/>
          <p:cNvSpPr txBox="1">
            <a:spLocks noChangeArrowheads="1"/>
          </p:cNvSpPr>
          <p:nvPr/>
        </p:nvSpPr>
        <p:spPr bwMode="auto">
          <a:xfrm>
            <a:off x="1589088" y="2827338"/>
            <a:ext cx="14493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>
                <a:solidFill>
                  <a:schemeClr val="tx2"/>
                </a:solidFill>
                <a:latin typeface="Verdana" panose="020B0604030504040204" pitchFamily="34" charset="0"/>
              </a:rPr>
              <a:t>Add Your Text</a:t>
            </a:r>
          </a:p>
        </p:txBody>
      </p:sp>
      <p:sp>
        <p:nvSpPr>
          <p:cNvPr id="21520" name="Text Box 36"/>
          <p:cNvSpPr txBox="1">
            <a:spLocks noChangeArrowheads="1"/>
          </p:cNvSpPr>
          <p:nvPr/>
        </p:nvSpPr>
        <p:spPr bwMode="auto">
          <a:xfrm>
            <a:off x="1589088" y="3741738"/>
            <a:ext cx="14493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>
                <a:solidFill>
                  <a:schemeClr val="tx2"/>
                </a:solidFill>
                <a:latin typeface="Verdana" panose="020B0604030504040204" pitchFamily="34" charset="0"/>
              </a:rPr>
              <a:t>Add Your Text</a:t>
            </a:r>
          </a:p>
        </p:txBody>
      </p:sp>
      <p:sp>
        <p:nvSpPr>
          <p:cNvPr id="21521" name="Text Box 37"/>
          <p:cNvSpPr txBox="1">
            <a:spLocks noChangeArrowheads="1"/>
          </p:cNvSpPr>
          <p:nvPr/>
        </p:nvSpPr>
        <p:spPr bwMode="auto">
          <a:xfrm>
            <a:off x="1589088" y="4656138"/>
            <a:ext cx="14493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>
                <a:solidFill>
                  <a:schemeClr val="tx2"/>
                </a:solidFill>
                <a:latin typeface="Verdana" panose="020B0604030504040204" pitchFamily="34" charset="0"/>
              </a:rPr>
              <a:t>Add Your Text</a:t>
            </a:r>
          </a:p>
        </p:txBody>
      </p:sp>
      <p:sp>
        <p:nvSpPr>
          <p:cNvPr id="21522" name="Text Box 38"/>
          <p:cNvSpPr txBox="1">
            <a:spLocks noChangeArrowheads="1"/>
          </p:cNvSpPr>
          <p:nvPr/>
        </p:nvSpPr>
        <p:spPr bwMode="auto">
          <a:xfrm>
            <a:off x="1589088" y="5570538"/>
            <a:ext cx="14493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>
                <a:solidFill>
                  <a:schemeClr val="tx2"/>
                </a:solidFill>
                <a:latin typeface="Verdana" panose="020B0604030504040204" pitchFamily="34" charset="0"/>
              </a:rPr>
              <a:t>Add Your Text</a:t>
            </a:r>
          </a:p>
        </p:txBody>
      </p:sp>
      <p:sp>
        <p:nvSpPr>
          <p:cNvPr id="82983" name="Text Box 39"/>
          <p:cNvSpPr txBox="1">
            <a:spLocks noChangeArrowheads="1"/>
          </p:cNvSpPr>
          <p:nvPr/>
        </p:nvSpPr>
        <p:spPr bwMode="gray">
          <a:xfrm>
            <a:off x="5480050" y="2112963"/>
            <a:ext cx="6016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Text</a:t>
            </a:r>
          </a:p>
        </p:txBody>
      </p:sp>
      <p:sp>
        <p:nvSpPr>
          <p:cNvPr id="82984" name="Text Box 40"/>
          <p:cNvSpPr txBox="1">
            <a:spLocks noChangeArrowheads="1"/>
          </p:cNvSpPr>
          <p:nvPr/>
        </p:nvSpPr>
        <p:spPr bwMode="gray">
          <a:xfrm>
            <a:off x="5480050" y="2951163"/>
            <a:ext cx="6016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Text</a:t>
            </a:r>
          </a:p>
        </p:txBody>
      </p:sp>
      <p:sp>
        <p:nvSpPr>
          <p:cNvPr id="82985" name="Text Box 41"/>
          <p:cNvSpPr txBox="1">
            <a:spLocks noChangeArrowheads="1"/>
          </p:cNvSpPr>
          <p:nvPr/>
        </p:nvSpPr>
        <p:spPr bwMode="gray">
          <a:xfrm>
            <a:off x="5480050" y="3865563"/>
            <a:ext cx="6016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Text</a:t>
            </a:r>
          </a:p>
        </p:txBody>
      </p:sp>
      <p:sp>
        <p:nvSpPr>
          <p:cNvPr id="82986" name="Text Box 42"/>
          <p:cNvSpPr txBox="1">
            <a:spLocks noChangeArrowheads="1"/>
          </p:cNvSpPr>
          <p:nvPr/>
        </p:nvSpPr>
        <p:spPr bwMode="gray">
          <a:xfrm>
            <a:off x="5480050" y="4779963"/>
            <a:ext cx="6016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Text</a:t>
            </a:r>
          </a:p>
        </p:txBody>
      </p:sp>
      <p:sp>
        <p:nvSpPr>
          <p:cNvPr id="82987" name="Text Box 43"/>
          <p:cNvSpPr txBox="1">
            <a:spLocks noChangeArrowheads="1"/>
          </p:cNvSpPr>
          <p:nvPr/>
        </p:nvSpPr>
        <p:spPr bwMode="gray">
          <a:xfrm>
            <a:off x="5480050" y="5694363"/>
            <a:ext cx="6016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1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72647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37</Words>
  <Application>Microsoft Office PowerPoint</Application>
  <PresentationFormat>全屏显示(4:3)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