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D2E2-197C-4EC2-8DA5-85437E176FF7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184A8-7B80-4F58-8FCF-D93FD54A27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25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408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59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45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362200" y="1052736"/>
            <a:ext cx="4724400" cy="4724400"/>
            <a:chOff x="1488" y="912"/>
            <a:chExt cx="2976" cy="2976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gray">
            <a:xfrm>
              <a:off x="1488" y="912"/>
              <a:ext cx="2976" cy="2962"/>
            </a:xfrm>
            <a:prstGeom prst="ellipse">
              <a:avLst/>
            </a:prstGeom>
            <a:gradFill rotWithShape="1">
              <a:gsLst>
                <a:gs pos="0">
                  <a:srgbClr val="65D7A6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>
              <a:outerShdw dist="271792" dir="2244321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762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20485" name="PubPieSlice"/>
            <p:cNvSpPr>
              <a:spLocks noEditPoints="1" noChangeArrowheads="1"/>
            </p:cNvSpPr>
            <p:nvPr/>
          </p:nvSpPr>
          <p:spPr bwMode="gray">
            <a:xfrm>
              <a:off x="1488" y="912"/>
              <a:ext cx="2976" cy="29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823" y="1836"/>
                  </a:moveTo>
                  <a:cubicBezTo>
                    <a:pt x="15042" y="639"/>
                    <a:pt x="12945" y="0"/>
                    <a:pt x="10800" y="0"/>
                  </a:cubicBezTo>
                  <a:cubicBezTo>
                    <a:pt x="8739" y="-1"/>
                    <a:pt x="6721" y="589"/>
                    <a:pt x="4985" y="1698"/>
                  </a:cubicBezTo>
                  <a:lnTo>
                    <a:pt x="10800" y="10800"/>
                  </a:lnTo>
                  <a:lnTo>
                    <a:pt x="16823" y="1836"/>
                  </a:lnTo>
                  <a:close/>
                </a:path>
              </a:pathLst>
            </a:custGeom>
            <a:gradFill rotWithShape="1">
              <a:gsLst>
                <a:gs pos="0">
                  <a:srgbClr val="57C9ED"/>
                </a:gs>
                <a:gs pos="100000">
                  <a:srgbClr val="BDEAF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20486" name="PubPieSlice"/>
            <p:cNvSpPr>
              <a:spLocks noEditPoints="1" noChangeArrowheads="1"/>
            </p:cNvSpPr>
            <p:nvPr/>
          </p:nvSpPr>
          <p:spPr bwMode="gray">
            <a:xfrm>
              <a:off x="1488" y="912"/>
              <a:ext cx="2976" cy="29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21599" y="10843"/>
                  </a:moveTo>
                  <a:cubicBezTo>
                    <a:pt x="21599" y="10828"/>
                    <a:pt x="21600" y="10814"/>
                    <a:pt x="21600" y="10800"/>
                  </a:cubicBezTo>
                  <a:cubicBezTo>
                    <a:pt x="21600" y="7150"/>
                    <a:pt x="19756" y="3747"/>
                    <a:pt x="16699" y="1754"/>
                  </a:cubicBezTo>
                  <a:lnTo>
                    <a:pt x="10800" y="10800"/>
                  </a:lnTo>
                  <a:lnTo>
                    <a:pt x="21599" y="10843"/>
                  </a:lnTo>
                  <a:close/>
                </a:path>
              </a:pathLst>
            </a:custGeom>
            <a:gradFill rotWithShape="1">
              <a:gsLst>
                <a:gs pos="0">
                  <a:srgbClr val="6699FF"/>
                </a:gs>
                <a:gs pos="100000">
                  <a:srgbClr val="D5E3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20487" name="PubPieSlice"/>
            <p:cNvSpPr>
              <a:spLocks noEditPoints="1" noChangeArrowheads="1"/>
            </p:cNvSpPr>
            <p:nvPr/>
          </p:nvSpPr>
          <p:spPr bwMode="gray">
            <a:xfrm>
              <a:off x="1488" y="912"/>
              <a:ext cx="2976" cy="29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845" y="19749"/>
                  </a:moveTo>
                  <a:cubicBezTo>
                    <a:pt x="19816" y="17742"/>
                    <a:pt x="21598" y="14390"/>
                    <a:pt x="21599" y="10805"/>
                  </a:cubicBezTo>
                  <a:lnTo>
                    <a:pt x="10800" y="10800"/>
                  </a:lnTo>
                  <a:lnTo>
                    <a:pt x="16845" y="19749"/>
                  </a:lnTo>
                  <a:close/>
                </a:path>
              </a:pathLst>
            </a:custGeom>
            <a:gradFill rotWithShape="1">
              <a:gsLst>
                <a:gs pos="0">
                  <a:srgbClr val="6E5691"/>
                </a:gs>
                <a:gs pos="100000">
                  <a:srgbClr val="B58DE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20488" name="PubPieSlice"/>
            <p:cNvSpPr>
              <a:spLocks noEditPoints="1" noChangeArrowheads="1"/>
            </p:cNvSpPr>
            <p:nvPr/>
          </p:nvSpPr>
          <p:spPr bwMode="gray">
            <a:xfrm>
              <a:off x="1488" y="912"/>
              <a:ext cx="2976" cy="29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4423" y="19517"/>
                  </a:moveTo>
                  <a:cubicBezTo>
                    <a:pt x="6274" y="20870"/>
                    <a:pt x="8507" y="21600"/>
                    <a:pt x="10800" y="21600"/>
                  </a:cubicBezTo>
                  <a:cubicBezTo>
                    <a:pt x="12957" y="21599"/>
                    <a:pt x="15065" y="20953"/>
                    <a:pt x="16852" y="19744"/>
                  </a:cubicBezTo>
                  <a:lnTo>
                    <a:pt x="10800" y="10800"/>
                  </a:lnTo>
                  <a:lnTo>
                    <a:pt x="4423" y="19517"/>
                  </a:lnTo>
                  <a:close/>
                </a:path>
              </a:pathLst>
            </a:custGeom>
            <a:gradFill rotWithShape="1">
              <a:gsLst>
                <a:gs pos="0">
                  <a:srgbClr val="A1C6FB"/>
                </a:gs>
                <a:gs pos="100000">
                  <a:srgbClr val="65A1F9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20489" name="PubPieSlice"/>
            <p:cNvSpPr>
              <a:spLocks noEditPoints="1" noChangeArrowheads="1"/>
            </p:cNvSpPr>
            <p:nvPr/>
          </p:nvSpPr>
          <p:spPr bwMode="gray">
            <a:xfrm>
              <a:off x="1488" y="912"/>
              <a:ext cx="2976" cy="29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10880"/>
                  </a:moveTo>
                  <a:cubicBezTo>
                    <a:pt x="26" y="14350"/>
                    <a:pt x="1717" y="17596"/>
                    <a:pt x="4547" y="19605"/>
                  </a:cubicBezTo>
                  <a:lnTo>
                    <a:pt x="10800" y="10800"/>
                  </a:lnTo>
                  <a:lnTo>
                    <a:pt x="0" y="10880"/>
                  </a:lnTo>
                  <a:close/>
                </a:path>
              </a:pathLst>
            </a:custGeom>
            <a:gradFill rotWithShape="1">
              <a:gsLst>
                <a:gs pos="0">
                  <a:srgbClr val="009999"/>
                </a:gs>
                <a:gs pos="100000">
                  <a:srgbClr val="55BBB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>
              <a:off x="2208" y="1621"/>
              <a:ext cx="1463" cy="1439"/>
              <a:chOff x="-1200" y="144"/>
              <a:chExt cx="1463" cy="1463"/>
            </a:xfrm>
          </p:grpSpPr>
          <p:grpSp>
            <p:nvGrpSpPr>
              <p:cNvPr id="20497" name="Group 11"/>
              <p:cNvGrpSpPr>
                <a:grpSpLocks/>
              </p:cNvGrpSpPr>
              <p:nvPr/>
            </p:nvGrpSpPr>
            <p:grpSpPr bwMode="auto">
              <a:xfrm>
                <a:off x="-1022" y="322"/>
                <a:ext cx="1104" cy="1104"/>
                <a:chOff x="2016" y="1920"/>
                <a:chExt cx="1680" cy="1680"/>
              </a:xfrm>
            </p:grpSpPr>
            <p:sp>
              <p:nvSpPr>
                <p:cNvPr id="20500" name="Oval 12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5A1F9"/>
                    </a:gs>
                    <a:gs pos="100000">
                      <a:srgbClr val="19273D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01" name="Freeform 13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995 w 1321"/>
                    <a:gd name="T1" fmla="*/ 79 h 712"/>
                    <a:gd name="T2" fmla="*/ 1008 w 1321"/>
                    <a:gd name="T3" fmla="*/ 87 h 712"/>
                    <a:gd name="T4" fmla="*/ 1011 w 1321"/>
                    <a:gd name="T5" fmla="*/ 94 h 712"/>
                    <a:gd name="T6" fmla="*/ 1006 w 1321"/>
                    <a:gd name="T7" fmla="*/ 102 h 712"/>
                    <a:gd name="T8" fmla="*/ 993 w 1321"/>
                    <a:gd name="T9" fmla="*/ 107 h 712"/>
                    <a:gd name="T10" fmla="*/ 973 w 1321"/>
                    <a:gd name="T11" fmla="*/ 114 h 712"/>
                    <a:gd name="T12" fmla="*/ 948 w 1321"/>
                    <a:gd name="T13" fmla="*/ 119 h 712"/>
                    <a:gd name="T14" fmla="*/ 915 w 1321"/>
                    <a:gd name="T15" fmla="*/ 124 h 712"/>
                    <a:gd name="T16" fmla="*/ 878 w 1321"/>
                    <a:gd name="T17" fmla="*/ 128 h 712"/>
                    <a:gd name="T18" fmla="*/ 836 w 1321"/>
                    <a:gd name="T19" fmla="*/ 132 h 712"/>
                    <a:gd name="T20" fmla="*/ 789 w 1321"/>
                    <a:gd name="T21" fmla="*/ 134 h 712"/>
                    <a:gd name="T22" fmla="*/ 740 w 1321"/>
                    <a:gd name="T23" fmla="*/ 135 h 712"/>
                    <a:gd name="T24" fmla="*/ 686 w 1321"/>
                    <a:gd name="T25" fmla="*/ 139 h 712"/>
                    <a:gd name="T26" fmla="*/ 631 w 1321"/>
                    <a:gd name="T27" fmla="*/ 140 h 712"/>
                    <a:gd name="T28" fmla="*/ 609 w 1321"/>
                    <a:gd name="T29" fmla="*/ 141 h 712"/>
                    <a:gd name="T30" fmla="*/ 365 w 1321"/>
                    <a:gd name="T31" fmla="*/ 141 h 712"/>
                    <a:gd name="T32" fmla="*/ 361 w 1321"/>
                    <a:gd name="T33" fmla="*/ 141 h 712"/>
                    <a:gd name="T34" fmla="*/ 313 w 1321"/>
                    <a:gd name="T35" fmla="*/ 140 h 712"/>
                    <a:gd name="T36" fmla="*/ 267 w 1321"/>
                    <a:gd name="T37" fmla="*/ 139 h 712"/>
                    <a:gd name="T38" fmla="*/ 223 w 1321"/>
                    <a:gd name="T39" fmla="*/ 137 h 712"/>
                    <a:gd name="T40" fmla="*/ 180 w 1321"/>
                    <a:gd name="T41" fmla="*/ 134 h 712"/>
                    <a:gd name="T42" fmla="*/ 143 w 1321"/>
                    <a:gd name="T43" fmla="*/ 134 h 712"/>
                    <a:gd name="T44" fmla="*/ 110 w 1321"/>
                    <a:gd name="T45" fmla="*/ 130 h 712"/>
                    <a:gd name="T46" fmla="*/ 76 w 1321"/>
                    <a:gd name="T47" fmla="*/ 127 h 712"/>
                    <a:gd name="T48" fmla="*/ 53 w 1321"/>
                    <a:gd name="T49" fmla="*/ 125 h 712"/>
                    <a:gd name="T50" fmla="*/ 26 w 1321"/>
                    <a:gd name="T51" fmla="*/ 119 h 712"/>
                    <a:gd name="T52" fmla="*/ 18 w 1321"/>
                    <a:gd name="T53" fmla="*/ 115 h 712"/>
                    <a:gd name="T54" fmla="*/ 6 w 1321"/>
                    <a:gd name="T55" fmla="*/ 110 h 712"/>
                    <a:gd name="T56" fmla="*/ 0 w 1321"/>
                    <a:gd name="T57" fmla="*/ 103 h 712"/>
                    <a:gd name="T58" fmla="*/ 0 w 1321"/>
                    <a:gd name="T59" fmla="*/ 102 h 712"/>
                    <a:gd name="T60" fmla="*/ 4 w 1321"/>
                    <a:gd name="T61" fmla="*/ 94 h 712"/>
                    <a:gd name="T62" fmla="*/ 16 w 1321"/>
                    <a:gd name="T63" fmla="*/ 88 h 712"/>
                    <a:gd name="T64" fmla="*/ 37 w 1321"/>
                    <a:gd name="T65" fmla="*/ 73 h 712"/>
                    <a:gd name="T66" fmla="*/ 72 w 1321"/>
                    <a:gd name="T67" fmla="*/ 59 h 712"/>
                    <a:gd name="T68" fmla="*/ 114 w 1321"/>
                    <a:gd name="T69" fmla="*/ 47 h 712"/>
                    <a:gd name="T70" fmla="*/ 157 w 1321"/>
                    <a:gd name="T71" fmla="*/ 34 h 712"/>
                    <a:gd name="T72" fmla="*/ 207 w 1321"/>
                    <a:gd name="T73" fmla="*/ 24 h 712"/>
                    <a:gd name="T74" fmla="*/ 262 w 1321"/>
                    <a:gd name="T75" fmla="*/ 16 h 712"/>
                    <a:gd name="T76" fmla="*/ 318 w 1321"/>
                    <a:gd name="T77" fmla="*/ 9 h 712"/>
                    <a:gd name="T78" fmla="*/ 381 w 1321"/>
                    <a:gd name="T79" fmla="*/ 4 h 712"/>
                    <a:gd name="T80" fmla="*/ 444 w 1321"/>
                    <a:gd name="T81" fmla="*/ 4 h 712"/>
                    <a:gd name="T82" fmla="*/ 511 w 1321"/>
                    <a:gd name="T83" fmla="*/ 0 h 712"/>
                    <a:gd name="T84" fmla="*/ 511 w 1321"/>
                    <a:gd name="T85" fmla="*/ 0 h 712"/>
                    <a:gd name="T86" fmla="*/ 581 w 1321"/>
                    <a:gd name="T87" fmla="*/ 4 h 712"/>
                    <a:gd name="T88" fmla="*/ 648 w 1321"/>
                    <a:gd name="T89" fmla="*/ 4 h 712"/>
                    <a:gd name="T90" fmla="*/ 713 w 1321"/>
                    <a:gd name="T91" fmla="*/ 10 h 712"/>
                    <a:gd name="T92" fmla="*/ 774 w 1321"/>
                    <a:gd name="T93" fmla="*/ 18 h 712"/>
                    <a:gd name="T94" fmla="*/ 828 w 1321"/>
                    <a:gd name="T95" fmla="*/ 27 h 712"/>
                    <a:gd name="T96" fmla="*/ 879 w 1321"/>
                    <a:gd name="T97" fmla="*/ 38 h 712"/>
                    <a:gd name="T98" fmla="*/ 924 w 1321"/>
                    <a:gd name="T99" fmla="*/ 50 h 712"/>
                    <a:gd name="T100" fmla="*/ 963 w 1321"/>
                    <a:gd name="T101" fmla="*/ 64 h 712"/>
                    <a:gd name="T102" fmla="*/ 995 w 1321"/>
                    <a:gd name="T103" fmla="*/ 79 h 712"/>
                    <a:gd name="T104" fmla="*/ 995 w 1321"/>
                    <a:gd name="T105" fmla="*/ 79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5A1F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4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0498" name="AutoShape 14"/>
              <p:cNvSpPr>
                <a:spLocks noChangeArrowheads="1"/>
              </p:cNvSpPr>
              <p:nvPr/>
            </p:nvSpPr>
            <p:spPr bwMode="gray">
              <a:xfrm>
                <a:off x="-1200" y="144"/>
                <a:ext cx="1463" cy="1463"/>
              </a:xfrm>
              <a:custGeom>
                <a:avLst/>
                <a:gdLst>
                  <a:gd name="T0" fmla="*/ 8 w 21600"/>
                  <a:gd name="T1" fmla="*/ 23 h 21600"/>
                  <a:gd name="T2" fmla="*/ 64 w 21600"/>
                  <a:gd name="T3" fmla="*/ 90 h 21600"/>
                  <a:gd name="T4" fmla="*/ 18 w 21600"/>
                  <a:gd name="T5" fmla="*/ 30 h 21600"/>
                  <a:gd name="T6" fmla="*/ 111 w 21600"/>
                  <a:gd name="T7" fmla="*/ 44 h 21600"/>
                  <a:gd name="T8" fmla="*/ 95 w 21600"/>
                  <a:gd name="T9" fmla="*/ 64 h 21600"/>
                  <a:gd name="T10" fmla="*/ 75 w 21600"/>
                  <a:gd name="T11" fmla="*/ 47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0 w 21600"/>
                  <a:gd name="T19" fmla="*/ 3160 h 21600"/>
                  <a:gd name="T20" fmla="*/ 18440 w 21600"/>
                  <a:gd name="T21" fmla="*/ 1844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927" y="10010"/>
                    </a:moveTo>
                    <a:cubicBezTo>
                      <a:pt x="18521" y="5825"/>
                      <a:pt x="15003" y="2634"/>
                      <a:pt x="10800" y="2634"/>
                    </a:cubicBezTo>
                    <a:cubicBezTo>
                      <a:pt x="6290" y="2634"/>
                      <a:pt x="2634" y="6290"/>
                      <a:pt x="2634" y="10800"/>
                    </a:cubicBezTo>
                    <a:cubicBezTo>
                      <a:pt x="2634" y="15309"/>
                      <a:pt x="6290" y="18966"/>
                      <a:pt x="10800" y="18966"/>
                    </a:cubicBezTo>
                    <a:cubicBezTo>
                      <a:pt x="11743" y="18966"/>
                      <a:pt x="12678" y="18802"/>
                      <a:pt x="13566" y="18483"/>
                    </a:cubicBezTo>
                    <a:lnTo>
                      <a:pt x="14458" y="20961"/>
                    </a:lnTo>
                    <a:cubicBezTo>
                      <a:pt x="13284" y="21383"/>
                      <a:pt x="12047" y="21599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360" y="-1"/>
                      <a:pt x="21011" y="4221"/>
                      <a:pt x="21549" y="9755"/>
                    </a:cubicBezTo>
                    <a:lnTo>
                      <a:pt x="24236" y="9494"/>
                    </a:lnTo>
                    <a:lnTo>
                      <a:pt x="20627" y="13880"/>
                    </a:lnTo>
                    <a:lnTo>
                      <a:pt x="16240" y="10271"/>
                    </a:lnTo>
                    <a:lnTo>
                      <a:pt x="18927" y="100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3300"/>
                  </a:gs>
                  <a:gs pos="100000">
                    <a:srgbClr val="DD7755"/>
                  </a:gs>
                </a:gsLst>
                <a:lin ang="5400000" scaled="1"/>
              </a:gradFill>
              <a:ln>
                <a:noFill/>
              </a:ln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1"/>
                  </a:solidFill>
                </a:endParaRPr>
              </a:p>
            </p:txBody>
          </p:sp>
          <p:sp>
            <p:nvSpPr>
              <p:cNvPr id="576527" name="Text Box 15"/>
              <p:cNvSpPr txBox="1">
                <a:spLocks noChangeArrowheads="1"/>
              </p:cNvSpPr>
              <p:nvPr/>
            </p:nvSpPr>
            <p:spPr bwMode="gray">
              <a:xfrm>
                <a:off x="-917" y="720"/>
                <a:ext cx="892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sz="2400" b="1" dirty="0">
                    <a:solidFill>
                      <a:schemeClr val="bg1"/>
                    </a:solidFill>
                  </a:rPr>
                  <a:t>Concept</a:t>
                </a:r>
              </a:p>
            </p:txBody>
          </p:sp>
        </p:grpSp>
        <p:sp>
          <p:nvSpPr>
            <p:cNvPr id="20491" name="Text Box 16"/>
            <p:cNvSpPr txBox="1">
              <a:spLocks noChangeArrowheads="1"/>
            </p:cNvSpPr>
            <p:nvPr/>
          </p:nvSpPr>
          <p:spPr bwMode="gray">
            <a:xfrm>
              <a:off x="2692" y="1243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492" name="Text Box 17"/>
            <p:cNvSpPr txBox="1">
              <a:spLocks noChangeArrowheads="1"/>
            </p:cNvSpPr>
            <p:nvPr/>
          </p:nvSpPr>
          <p:spPr bwMode="gray">
            <a:xfrm>
              <a:off x="3700" y="1810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493" name="Text Box 18"/>
            <p:cNvSpPr txBox="1">
              <a:spLocks noChangeArrowheads="1"/>
            </p:cNvSpPr>
            <p:nvPr/>
          </p:nvSpPr>
          <p:spPr bwMode="gray">
            <a:xfrm>
              <a:off x="3604" y="2754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494" name="Text Box 19"/>
            <p:cNvSpPr txBox="1">
              <a:spLocks noChangeArrowheads="1"/>
            </p:cNvSpPr>
            <p:nvPr/>
          </p:nvSpPr>
          <p:spPr bwMode="gray">
            <a:xfrm>
              <a:off x="2692" y="3321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495" name="Text Box 20"/>
            <p:cNvSpPr txBox="1">
              <a:spLocks noChangeArrowheads="1"/>
            </p:cNvSpPr>
            <p:nvPr/>
          </p:nvSpPr>
          <p:spPr bwMode="gray">
            <a:xfrm>
              <a:off x="1780" y="2754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496" name="Text Box 21"/>
            <p:cNvSpPr txBox="1">
              <a:spLocks noChangeArrowheads="1"/>
            </p:cNvSpPr>
            <p:nvPr/>
          </p:nvSpPr>
          <p:spPr bwMode="gray">
            <a:xfrm>
              <a:off x="1780" y="1762"/>
              <a:ext cx="5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03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24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