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0B993-A501-4337-BE40-E14BE788D41D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FA63A-ACAC-437D-8C7A-E08D458BA8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7977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9076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914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982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79838" y="1268760"/>
            <a:ext cx="1584325" cy="1584325"/>
            <a:chOff x="2291" y="1117"/>
            <a:chExt cx="998" cy="998"/>
          </a:xfrm>
        </p:grpSpPr>
        <p:pic>
          <p:nvPicPr>
            <p:cNvPr id="53264" name="Picture 4" descr="led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1" y="1117"/>
              <a:ext cx="998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265" name="Text Box 5"/>
            <p:cNvSpPr txBox="1">
              <a:spLocks noChangeArrowheads="1"/>
            </p:cNvSpPr>
            <p:nvPr/>
          </p:nvSpPr>
          <p:spPr bwMode="auto">
            <a:xfrm>
              <a:off x="2518" y="1344"/>
              <a:ext cx="499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产品品质</a:t>
              </a:r>
              <a:endParaRPr lang="zh-CN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40163" y="2997547"/>
            <a:ext cx="1576387" cy="1541463"/>
            <a:chOff x="2291" y="2297"/>
            <a:chExt cx="998" cy="998"/>
          </a:xfrm>
        </p:grpSpPr>
        <p:pic>
          <p:nvPicPr>
            <p:cNvPr id="53262" name="Picture 7" descr="led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291" y="2297"/>
              <a:ext cx="998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263" name="Text Box 8"/>
            <p:cNvSpPr txBox="1">
              <a:spLocks noChangeArrowheads="1"/>
            </p:cNvSpPr>
            <p:nvPr/>
          </p:nvSpPr>
          <p:spPr bwMode="auto">
            <a:xfrm>
              <a:off x="2517" y="2530"/>
              <a:ext cx="454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销售业绩</a:t>
              </a:r>
              <a:endParaRPr lang="zh-CN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429273" y="4148485"/>
            <a:ext cx="1584325" cy="1584325"/>
            <a:chOff x="1202" y="2931"/>
            <a:chExt cx="998" cy="998"/>
          </a:xfrm>
        </p:grpSpPr>
        <p:pic>
          <p:nvPicPr>
            <p:cNvPr id="53260" name="Picture 10" descr="led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2" y="2931"/>
              <a:ext cx="998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261" name="Text Box 11"/>
            <p:cNvSpPr txBox="1">
              <a:spLocks noChangeArrowheads="1"/>
            </p:cNvSpPr>
            <p:nvPr/>
          </p:nvSpPr>
          <p:spPr bwMode="auto">
            <a:xfrm>
              <a:off x="1429" y="3204"/>
              <a:ext cx="45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售后服务</a:t>
              </a:r>
              <a:endParaRPr lang="zh-CN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283597" y="4077047"/>
            <a:ext cx="1584325" cy="1584325"/>
            <a:chOff x="3334" y="2886"/>
            <a:chExt cx="998" cy="998"/>
          </a:xfrm>
        </p:grpSpPr>
        <p:pic>
          <p:nvPicPr>
            <p:cNvPr id="53258" name="Picture 13" descr="led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4" y="2886"/>
              <a:ext cx="998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259" name="Text Box 14"/>
            <p:cNvSpPr txBox="1">
              <a:spLocks noChangeArrowheads="1"/>
            </p:cNvSpPr>
            <p:nvPr/>
          </p:nvSpPr>
          <p:spPr bwMode="auto">
            <a:xfrm>
              <a:off x="3561" y="3158"/>
              <a:ext cx="453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售前推广</a:t>
              </a:r>
            </a:p>
          </p:txBody>
        </p:sp>
      </p:grpSp>
      <p:sp>
        <p:nvSpPr>
          <p:cNvPr id="121871" name="Line 15"/>
          <p:cNvSpPr>
            <a:spLocks noChangeShapeType="1"/>
          </p:cNvSpPr>
          <p:nvPr/>
        </p:nvSpPr>
        <p:spPr bwMode="auto">
          <a:xfrm flipV="1">
            <a:off x="4572000" y="2638773"/>
            <a:ext cx="0" cy="574674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872" name="Line 16"/>
          <p:cNvSpPr>
            <a:spLocks noChangeShapeType="1"/>
          </p:cNvSpPr>
          <p:nvPr/>
        </p:nvSpPr>
        <p:spPr bwMode="auto">
          <a:xfrm flipH="1">
            <a:off x="3491880" y="4008607"/>
            <a:ext cx="703090" cy="440889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873" name="Line 17"/>
          <p:cNvSpPr>
            <a:spLocks noChangeShapeType="1"/>
          </p:cNvSpPr>
          <p:nvPr/>
        </p:nvSpPr>
        <p:spPr bwMode="auto">
          <a:xfrm>
            <a:off x="5102225" y="4148485"/>
            <a:ext cx="503237" cy="360362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845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2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2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2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7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25</Words>
  <Application>Microsoft Office PowerPoint</Application>
  <PresentationFormat>全屏显示(4:3)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