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F6152-996E-4DC7-BEC3-6CC876464C02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7305E-68CD-420B-AA1A-9B0854C20C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4564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200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6738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0920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Freeform 33"/>
          <p:cNvSpPr>
            <a:spLocks noEditPoints="1"/>
          </p:cNvSpPr>
          <p:nvPr/>
        </p:nvSpPr>
        <p:spPr bwMode="gray">
          <a:xfrm>
            <a:off x="1066800" y="1981200"/>
            <a:ext cx="5943600" cy="4038600"/>
          </a:xfrm>
          <a:custGeom>
            <a:avLst/>
            <a:gdLst>
              <a:gd name="T0" fmla="*/ 2301564 w 2820"/>
              <a:gd name="T1" fmla="*/ 69344 h 2912"/>
              <a:gd name="T2" fmla="*/ 1732496 w 2820"/>
              <a:gd name="T3" fmla="*/ 232996 h 2912"/>
              <a:gd name="T4" fmla="*/ 1251950 w 2820"/>
              <a:gd name="T5" fmla="*/ 416065 h 2912"/>
              <a:gd name="T6" fmla="*/ 855710 w 2820"/>
              <a:gd name="T7" fmla="*/ 618549 h 2912"/>
              <a:gd name="T8" fmla="*/ 535346 w 2820"/>
              <a:gd name="T9" fmla="*/ 837677 h 2912"/>
              <a:gd name="T10" fmla="*/ 295072 w 2820"/>
              <a:gd name="T11" fmla="*/ 1070673 h 2912"/>
              <a:gd name="T12" fmla="*/ 126460 w 2820"/>
              <a:gd name="T13" fmla="*/ 1309216 h 2912"/>
              <a:gd name="T14" fmla="*/ 29507 w 2820"/>
              <a:gd name="T15" fmla="*/ 1556081 h 2912"/>
              <a:gd name="T16" fmla="*/ 0 w 2820"/>
              <a:gd name="T17" fmla="*/ 1802946 h 2912"/>
              <a:gd name="T18" fmla="*/ 37938 w 2820"/>
              <a:gd name="T19" fmla="*/ 2047038 h 2912"/>
              <a:gd name="T20" fmla="*/ 134890 w 2820"/>
              <a:gd name="T21" fmla="*/ 2288355 h 2912"/>
              <a:gd name="T22" fmla="*/ 290857 w 2820"/>
              <a:gd name="T23" fmla="*/ 2521351 h 2912"/>
              <a:gd name="T24" fmla="*/ 501623 w 2820"/>
              <a:gd name="T25" fmla="*/ 2743252 h 2912"/>
              <a:gd name="T26" fmla="*/ 767188 w 2820"/>
              <a:gd name="T27" fmla="*/ 2948511 h 2912"/>
              <a:gd name="T28" fmla="*/ 1079122 w 2820"/>
              <a:gd name="T29" fmla="*/ 3137127 h 2912"/>
              <a:gd name="T30" fmla="*/ 1441639 w 2820"/>
              <a:gd name="T31" fmla="*/ 3303553 h 2912"/>
              <a:gd name="T32" fmla="*/ 1842094 w 2820"/>
              <a:gd name="T33" fmla="*/ 3445015 h 2912"/>
              <a:gd name="T34" fmla="*/ 2288918 w 2820"/>
              <a:gd name="T35" fmla="*/ 3555965 h 2912"/>
              <a:gd name="T36" fmla="*/ 2769465 w 2820"/>
              <a:gd name="T37" fmla="*/ 3636404 h 2912"/>
              <a:gd name="T38" fmla="*/ 3283734 w 2820"/>
              <a:gd name="T39" fmla="*/ 3680784 h 2912"/>
              <a:gd name="T40" fmla="*/ 3831725 w 2820"/>
              <a:gd name="T41" fmla="*/ 3686332 h 2912"/>
              <a:gd name="T42" fmla="*/ 4405009 w 2820"/>
              <a:gd name="T43" fmla="*/ 3650273 h 2912"/>
              <a:gd name="T44" fmla="*/ 5003584 w 2820"/>
              <a:gd name="T45" fmla="*/ 3569834 h 2912"/>
              <a:gd name="T46" fmla="*/ 5361886 w 2820"/>
              <a:gd name="T47" fmla="*/ 4038600 h 2912"/>
              <a:gd name="T48" fmla="*/ 3937108 w 2820"/>
              <a:gd name="T49" fmla="*/ 2152441 h 2912"/>
              <a:gd name="T50" fmla="*/ 4122582 w 2820"/>
              <a:gd name="T51" fmla="*/ 2654492 h 2912"/>
              <a:gd name="T52" fmla="*/ 3768495 w 2820"/>
              <a:gd name="T53" fmla="*/ 2685003 h 2912"/>
              <a:gd name="T54" fmla="*/ 3405978 w 2820"/>
              <a:gd name="T55" fmla="*/ 2682230 h 2912"/>
              <a:gd name="T56" fmla="*/ 3039245 w 2820"/>
              <a:gd name="T57" fmla="*/ 2651718 h 2912"/>
              <a:gd name="T58" fmla="*/ 2680943 w 2820"/>
              <a:gd name="T59" fmla="*/ 2596243 h 2912"/>
              <a:gd name="T60" fmla="*/ 2335287 w 2820"/>
              <a:gd name="T61" fmla="*/ 2513030 h 2912"/>
              <a:gd name="T62" fmla="*/ 2006492 w 2820"/>
              <a:gd name="T63" fmla="*/ 2407627 h 2912"/>
              <a:gd name="T64" fmla="*/ 1707204 w 2820"/>
              <a:gd name="T65" fmla="*/ 2282808 h 2912"/>
              <a:gd name="T66" fmla="*/ 1441639 w 2820"/>
              <a:gd name="T67" fmla="*/ 2138572 h 2912"/>
              <a:gd name="T68" fmla="*/ 1218227 w 2820"/>
              <a:gd name="T69" fmla="*/ 1980467 h 2912"/>
              <a:gd name="T70" fmla="*/ 1041184 w 2820"/>
              <a:gd name="T71" fmla="*/ 1808494 h 2912"/>
              <a:gd name="T72" fmla="*/ 923155 w 2820"/>
              <a:gd name="T73" fmla="*/ 1622652 h 2912"/>
              <a:gd name="T74" fmla="*/ 864140 w 2820"/>
              <a:gd name="T75" fmla="*/ 1431262 h 2912"/>
              <a:gd name="T76" fmla="*/ 876786 w 2820"/>
              <a:gd name="T77" fmla="*/ 1231551 h 2912"/>
              <a:gd name="T78" fmla="*/ 969523 w 2820"/>
              <a:gd name="T79" fmla="*/ 1029066 h 2912"/>
              <a:gd name="T80" fmla="*/ 1146567 w 2820"/>
              <a:gd name="T81" fmla="*/ 821034 h 2912"/>
              <a:gd name="T82" fmla="*/ 1412132 w 2820"/>
              <a:gd name="T83" fmla="*/ 615776 h 2912"/>
              <a:gd name="T84" fmla="*/ 1778865 w 2820"/>
              <a:gd name="T85" fmla="*/ 413291 h 2912"/>
              <a:gd name="T86" fmla="*/ 2255196 w 2820"/>
              <a:gd name="T87" fmla="*/ 213580 h 2912"/>
              <a:gd name="T88" fmla="*/ 2841125 w 2820"/>
              <a:gd name="T89" fmla="*/ 22190 h 2912"/>
              <a:gd name="T90" fmla="*/ 2621929 w 2820"/>
              <a:gd name="T91" fmla="*/ 0 h 2912"/>
              <a:gd name="T92" fmla="*/ 5943600 w 2820"/>
              <a:gd name="T93" fmla="*/ 2682230 h 2912"/>
              <a:gd name="T94" fmla="*/ 5943600 w 2820"/>
              <a:gd name="T95" fmla="*/ 2682230 h 291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chemeClr val="bg2"/>
              </a:gs>
              <a:gs pos="100000">
                <a:schemeClr val="hlink"/>
              </a:gs>
            </a:gsLst>
            <a:lin ang="5400000" scaled="1"/>
          </a:gradFill>
          <a:ln>
            <a:noFill/>
          </a:ln>
          <a:effectLst>
            <a:outerShdw dist="206741" dir="8249373" algn="c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6078" name="Text Box 62"/>
          <p:cNvSpPr txBox="1">
            <a:spLocks noChangeArrowheads="1"/>
          </p:cNvSpPr>
          <p:nvPr/>
        </p:nvSpPr>
        <p:spPr bwMode="auto">
          <a:xfrm>
            <a:off x="5029200" y="3124200"/>
            <a:ext cx="28194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3200"/>
              <a:t>Add Your Title</a:t>
            </a:r>
            <a:endParaRPr lang="en-US" altLang="zh-CN"/>
          </a:p>
        </p:txBody>
      </p:sp>
      <p:sp>
        <p:nvSpPr>
          <p:cNvPr id="11270" name="Oval 66"/>
          <p:cNvSpPr>
            <a:spLocks noChangeArrowheads="1"/>
          </p:cNvSpPr>
          <p:nvPr/>
        </p:nvSpPr>
        <p:spPr bwMode="gray">
          <a:xfrm rot="-723406">
            <a:off x="3101975" y="5076825"/>
            <a:ext cx="1438275" cy="666750"/>
          </a:xfrm>
          <a:prstGeom prst="ellipse">
            <a:avLst/>
          </a:prstGeom>
          <a:solidFill>
            <a:srgbClr val="0F2145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1271" name="Oval 67"/>
          <p:cNvSpPr>
            <a:spLocks noChangeArrowheads="1"/>
          </p:cNvSpPr>
          <p:nvPr/>
        </p:nvSpPr>
        <p:spPr bwMode="gray">
          <a:xfrm>
            <a:off x="3033713" y="3857625"/>
            <a:ext cx="1704975" cy="1706563"/>
          </a:xfrm>
          <a:prstGeom prst="ellipse">
            <a:avLst/>
          </a:prstGeom>
          <a:gradFill rotWithShape="1">
            <a:gsLst>
              <a:gs pos="0">
                <a:srgbClr val="636869"/>
              </a:gs>
              <a:gs pos="100000">
                <a:srgbClr val="D6E1E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1272" name="Oval 68"/>
          <p:cNvSpPr>
            <a:spLocks noChangeArrowheads="1"/>
          </p:cNvSpPr>
          <p:nvPr/>
        </p:nvSpPr>
        <p:spPr bwMode="gray">
          <a:xfrm>
            <a:off x="3054350" y="3867150"/>
            <a:ext cx="1665288" cy="166370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F1F5F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1273" name="Oval 69"/>
          <p:cNvSpPr>
            <a:spLocks noChangeArrowheads="1"/>
          </p:cNvSpPr>
          <p:nvPr/>
        </p:nvSpPr>
        <p:spPr bwMode="gray">
          <a:xfrm>
            <a:off x="3071813" y="3883025"/>
            <a:ext cx="1584325" cy="1555750"/>
          </a:xfrm>
          <a:prstGeom prst="ellipse">
            <a:avLst/>
          </a:prstGeom>
          <a:gradFill rotWithShape="1">
            <a:gsLst>
              <a:gs pos="0">
                <a:srgbClr val="AAB2B3"/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1274" name="Oval 70"/>
          <p:cNvSpPr>
            <a:spLocks noChangeArrowheads="1"/>
          </p:cNvSpPr>
          <p:nvPr/>
        </p:nvSpPr>
        <p:spPr bwMode="gray">
          <a:xfrm>
            <a:off x="3163888" y="3927475"/>
            <a:ext cx="1409700" cy="12620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6E1E2">
                  <a:alpha val="37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1275" name="Text Box 71"/>
          <p:cNvSpPr txBox="1">
            <a:spLocks noChangeArrowheads="1"/>
          </p:cNvSpPr>
          <p:nvPr/>
        </p:nvSpPr>
        <p:spPr bwMode="gray">
          <a:xfrm>
            <a:off x="3449638" y="4484688"/>
            <a:ext cx="8763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rgbClr val="000000"/>
                </a:solidFill>
              </a:rPr>
              <a:t>Text</a:t>
            </a:r>
            <a:endParaRPr lang="en-US" altLang="zh-CN"/>
          </a:p>
        </p:txBody>
      </p:sp>
      <p:sp>
        <p:nvSpPr>
          <p:cNvPr id="11276" name="Oval 72"/>
          <p:cNvSpPr>
            <a:spLocks noChangeArrowheads="1"/>
          </p:cNvSpPr>
          <p:nvPr/>
        </p:nvSpPr>
        <p:spPr bwMode="gray">
          <a:xfrm rot="-772996">
            <a:off x="1273175" y="4467225"/>
            <a:ext cx="1133475" cy="609600"/>
          </a:xfrm>
          <a:prstGeom prst="ellipse">
            <a:avLst/>
          </a:prstGeom>
          <a:solidFill>
            <a:srgbClr val="0F2145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11277" name="Group 73"/>
          <p:cNvGrpSpPr>
            <a:grpSpLocks/>
          </p:cNvGrpSpPr>
          <p:nvPr/>
        </p:nvGrpSpPr>
        <p:grpSpPr bwMode="auto">
          <a:xfrm>
            <a:off x="1196975" y="3476625"/>
            <a:ext cx="1371600" cy="1441450"/>
            <a:chOff x="732" y="2112"/>
            <a:chExt cx="842" cy="860"/>
          </a:xfrm>
        </p:grpSpPr>
        <p:sp>
          <p:nvSpPr>
            <p:cNvPr id="11290" name="Oval 74"/>
            <p:cNvSpPr>
              <a:spLocks noChangeArrowheads="1"/>
            </p:cNvSpPr>
            <p:nvPr/>
          </p:nvSpPr>
          <p:spPr bwMode="gray">
            <a:xfrm>
              <a:off x="732" y="2112"/>
              <a:ext cx="842" cy="860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291" name="Oval 75"/>
            <p:cNvSpPr>
              <a:spLocks noChangeArrowheads="1"/>
            </p:cNvSpPr>
            <p:nvPr/>
          </p:nvSpPr>
          <p:spPr bwMode="gray">
            <a:xfrm>
              <a:off x="743" y="2117"/>
              <a:ext cx="821" cy="83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292" name="Oval 76"/>
            <p:cNvSpPr>
              <a:spLocks noChangeArrowheads="1"/>
            </p:cNvSpPr>
            <p:nvPr/>
          </p:nvSpPr>
          <p:spPr bwMode="gray">
            <a:xfrm>
              <a:off x="751" y="2125"/>
              <a:ext cx="781" cy="784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293" name="Oval 77"/>
            <p:cNvSpPr>
              <a:spLocks noChangeArrowheads="1"/>
            </p:cNvSpPr>
            <p:nvPr/>
          </p:nvSpPr>
          <p:spPr bwMode="gray">
            <a:xfrm>
              <a:off x="795" y="2147"/>
              <a:ext cx="695" cy="63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294" name="Text Box 78"/>
            <p:cNvSpPr txBox="1">
              <a:spLocks noChangeArrowheads="1"/>
            </p:cNvSpPr>
            <p:nvPr/>
          </p:nvSpPr>
          <p:spPr bwMode="gray">
            <a:xfrm>
              <a:off x="904" y="2414"/>
              <a:ext cx="476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400">
                  <a:solidFill>
                    <a:srgbClr val="000000"/>
                  </a:solidFill>
                </a:rPr>
                <a:t>Text</a:t>
              </a:r>
              <a:endParaRPr lang="en-US" altLang="zh-CN"/>
            </a:p>
          </p:txBody>
        </p:sp>
      </p:grpSp>
      <p:sp>
        <p:nvSpPr>
          <p:cNvPr id="11278" name="Oval 79"/>
          <p:cNvSpPr>
            <a:spLocks noChangeArrowheads="1"/>
          </p:cNvSpPr>
          <p:nvPr/>
        </p:nvSpPr>
        <p:spPr bwMode="gray">
          <a:xfrm>
            <a:off x="1011238" y="2711450"/>
            <a:ext cx="914400" cy="533400"/>
          </a:xfrm>
          <a:prstGeom prst="ellipse">
            <a:avLst/>
          </a:prstGeom>
          <a:solidFill>
            <a:srgbClr val="0F2145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1279" name="Oval 80"/>
          <p:cNvSpPr>
            <a:spLocks noChangeArrowheads="1"/>
          </p:cNvSpPr>
          <p:nvPr/>
        </p:nvSpPr>
        <p:spPr bwMode="gray">
          <a:xfrm>
            <a:off x="1087438" y="2105025"/>
            <a:ext cx="1023937" cy="1023938"/>
          </a:xfrm>
          <a:prstGeom prst="ellipse">
            <a:avLst/>
          </a:prstGeom>
          <a:gradFill rotWithShape="1">
            <a:gsLst>
              <a:gs pos="0">
                <a:srgbClr val="636869"/>
              </a:gs>
              <a:gs pos="100000">
                <a:srgbClr val="D6E1E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1280" name="Oval 81"/>
          <p:cNvSpPr>
            <a:spLocks noChangeArrowheads="1"/>
          </p:cNvSpPr>
          <p:nvPr/>
        </p:nvSpPr>
        <p:spPr bwMode="gray">
          <a:xfrm>
            <a:off x="1100138" y="2109788"/>
            <a:ext cx="1000125" cy="1000125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F1F5F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1281" name="Oval 82"/>
          <p:cNvSpPr>
            <a:spLocks noChangeArrowheads="1"/>
          </p:cNvSpPr>
          <p:nvPr/>
        </p:nvSpPr>
        <p:spPr bwMode="gray">
          <a:xfrm>
            <a:off x="1111250" y="2120900"/>
            <a:ext cx="950913" cy="933450"/>
          </a:xfrm>
          <a:prstGeom prst="ellipse">
            <a:avLst/>
          </a:prstGeom>
          <a:gradFill rotWithShape="1">
            <a:gsLst>
              <a:gs pos="0">
                <a:srgbClr val="AAB2B3"/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1282" name="Oval 83"/>
          <p:cNvSpPr>
            <a:spLocks noChangeArrowheads="1"/>
          </p:cNvSpPr>
          <p:nvPr/>
        </p:nvSpPr>
        <p:spPr bwMode="gray">
          <a:xfrm>
            <a:off x="1165225" y="2146300"/>
            <a:ext cx="847725" cy="75723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6E1E2">
                  <a:alpha val="37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1283" name="Text Box 84"/>
          <p:cNvSpPr txBox="1">
            <a:spLocks noChangeArrowheads="1"/>
          </p:cNvSpPr>
          <p:nvPr/>
        </p:nvSpPr>
        <p:spPr bwMode="gray">
          <a:xfrm>
            <a:off x="1282700" y="2454275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rgbClr val="000000"/>
                </a:solidFill>
              </a:rPr>
              <a:t>Text</a:t>
            </a:r>
            <a:endParaRPr lang="en-US" altLang="zh-CN"/>
          </a:p>
        </p:txBody>
      </p:sp>
      <p:sp>
        <p:nvSpPr>
          <p:cNvPr id="11284" name="Oval 85"/>
          <p:cNvSpPr>
            <a:spLocks noChangeArrowheads="1"/>
          </p:cNvSpPr>
          <p:nvPr/>
        </p:nvSpPr>
        <p:spPr bwMode="gray">
          <a:xfrm>
            <a:off x="2416175" y="2181225"/>
            <a:ext cx="685800" cy="228600"/>
          </a:xfrm>
          <a:prstGeom prst="ellipse">
            <a:avLst/>
          </a:prstGeom>
          <a:solidFill>
            <a:srgbClr val="0F2145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1285" name="Oval 86"/>
          <p:cNvSpPr>
            <a:spLocks noChangeArrowheads="1"/>
          </p:cNvSpPr>
          <p:nvPr/>
        </p:nvSpPr>
        <p:spPr bwMode="gray">
          <a:xfrm>
            <a:off x="2538413" y="1647825"/>
            <a:ext cx="682625" cy="682625"/>
          </a:xfrm>
          <a:prstGeom prst="ellipse">
            <a:avLst/>
          </a:prstGeom>
          <a:gradFill rotWithShape="1">
            <a:gsLst>
              <a:gs pos="0">
                <a:srgbClr val="636869"/>
              </a:gs>
              <a:gs pos="100000">
                <a:srgbClr val="D6E1E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1286" name="Oval 87"/>
          <p:cNvSpPr>
            <a:spLocks noChangeArrowheads="1"/>
          </p:cNvSpPr>
          <p:nvPr/>
        </p:nvSpPr>
        <p:spPr bwMode="gray">
          <a:xfrm>
            <a:off x="2547938" y="1651000"/>
            <a:ext cx="665162" cy="66675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F1F5F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1287" name="Oval 88"/>
          <p:cNvSpPr>
            <a:spLocks noChangeArrowheads="1"/>
          </p:cNvSpPr>
          <p:nvPr/>
        </p:nvSpPr>
        <p:spPr bwMode="gray">
          <a:xfrm>
            <a:off x="2554288" y="1657350"/>
            <a:ext cx="633412" cy="622300"/>
          </a:xfrm>
          <a:prstGeom prst="ellipse">
            <a:avLst/>
          </a:prstGeom>
          <a:gradFill rotWithShape="1">
            <a:gsLst>
              <a:gs pos="0">
                <a:srgbClr val="AAB2B3"/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1288" name="Oval 89"/>
          <p:cNvSpPr>
            <a:spLocks noChangeArrowheads="1"/>
          </p:cNvSpPr>
          <p:nvPr/>
        </p:nvSpPr>
        <p:spPr bwMode="gray">
          <a:xfrm>
            <a:off x="2590800" y="1676400"/>
            <a:ext cx="563563" cy="50323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6E1E2">
                  <a:alpha val="37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1289" name="Text Box 90"/>
          <p:cNvSpPr txBox="1">
            <a:spLocks noChangeArrowheads="1"/>
          </p:cNvSpPr>
          <p:nvPr/>
        </p:nvSpPr>
        <p:spPr bwMode="gray">
          <a:xfrm>
            <a:off x="2608263" y="1871663"/>
            <a:ext cx="5476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 b="1">
                <a:solidFill>
                  <a:srgbClr val="000000"/>
                </a:solidFill>
              </a:rPr>
              <a:t>Text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9202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24</Words>
  <Application>Microsoft Office PowerPoint</Application>
  <PresentationFormat>全屏显示(4:3)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