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792A-0C91-49E9-A9A3-2F10562121F9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AF3EE-90C5-4F4D-9858-E289175FE8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16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259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08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35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/>
          <p:cNvSpPr>
            <a:spLocks noChangeArrowheads="1"/>
          </p:cNvSpPr>
          <p:nvPr/>
        </p:nvSpPr>
        <p:spPr bwMode="invGray">
          <a:xfrm>
            <a:off x="0" y="1524000"/>
            <a:ext cx="6096000" cy="4495800"/>
          </a:xfrm>
          <a:prstGeom prst="rightArrow">
            <a:avLst>
              <a:gd name="adj1" fmla="val 79306"/>
              <a:gd name="adj2" fmla="val 33584"/>
            </a:avLst>
          </a:prstGeom>
          <a:gradFill rotWithShape="1">
            <a:gsLst>
              <a:gs pos="0">
                <a:srgbClr val="00257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blackWhite">
          <a:xfrm>
            <a:off x="457200" y="2133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blackWhite">
          <a:xfrm>
            <a:off x="4572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blackWhite">
          <a:xfrm>
            <a:off x="4572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b="1">
                <a:solidFill>
                  <a:schemeClr val="bg1"/>
                </a:solidFill>
              </a:rPr>
              <a:t>Add Your Text</a:t>
            </a: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6161856" y="306896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280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Title</a:t>
            </a:r>
          </a:p>
        </p:txBody>
      </p:sp>
    </p:spTree>
    <p:extLst>
      <p:ext uri="{BB962C8B-B14F-4D97-AF65-F5344CB8AC3E}">
        <p14:creationId xmlns:p14="http://schemas.microsoft.com/office/powerpoint/2010/main" val="19742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29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