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75792A-0C91-49E9-A9A3-2F10562121F9}" type="datetimeFigureOut">
              <a:rPr lang="zh-CN" altLang="en-US" smtClean="0"/>
              <a:t>2013/7/5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9AF3EE-90C5-4F4D-9858-E289175FE853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0416780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dirty="0" smtClean="0"/>
              <a:t>更多</a:t>
            </a:r>
            <a:r>
              <a:rPr lang="en-US" altLang="zh-CN" dirty="0" smtClean="0"/>
              <a:t>PPT</a:t>
            </a:r>
            <a:r>
              <a:rPr lang="zh-CN" altLang="en-US" dirty="0" smtClean="0"/>
              <a:t>素材与教程，请登录</a:t>
            </a:r>
            <a:r>
              <a:rPr lang="en-US" altLang="zh-CN" dirty="0" err="1" smtClean="0"/>
              <a:t>PPTfans,PPT</a:t>
            </a:r>
            <a:r>
              <a:rPr lang="zh-CN" altLang="en-US" dirty="0" smtClean="0"/>
              <a:t>设计教程网：</a:t>
            </a:r>
            <a:r>
              <a:rPr lang="en-US" altLang="zh-CN" dirty="0" smtClean="0"/>
              <a:t>http://www.pptfans.cn</a:t>
            </a:r>
            <a:endParaRPr lang="zh-CN" altLang="en-US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F3E302C-AC00-4A3F-85B4-6B3AE6C76FD5}" type="slidenum">
              <a:rPr lang="zh-CN" altLang="en-US" smtClean="0"/>
              <a:pPr>
                <a:defRPr/>
              </a:pPr>
              <a:t>1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3925910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7010895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gray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273584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iming>
    <p:tnLst>
      <p:par>
        <p:cTn id="1" dur="indefinite" restart="never" nodeType="tmRoot"/>
      </p:par>
    </p:tnLst>
  </p:timing>
  <p:hf sldNum="0"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anose="05000000000000000000" pitchFamily="2" charset="2"/>
        <a:buChar char="v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6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AutoShape 3"/>
          <p:cNvSpPr>
            <a:spLocks noChangeArrowheads="1"/>
          </p:cNvSpPr>
          <p:nvPr/>
        </p:nvSpPr>
        <p:spPr bwMode="invGray">
          <a:xfrm>
            <a:off x="0" y="1524000"/>
            <a:ext cx="6096000" cy="4495800"/>
          </a:xfrm>
          <a:prstGeom prst="rightArrow">
            <a:avLst>
              <a:gd name="adj1" fmla="val 79306"/>
              <a:gd name="adj2" fmla="val 33584"/>
            </a:avLst>
          </a:prstGeom>
          <a:gradFill rotWithShape="1">
            <a:gsLst>
              <a:gs pos="0">
                <a:srgbClr val="002570"/>
              </a:gs>
              <a:gs pos="100000">
                <a:schemeClr val="tx1"/>
              </a:gs>
            </a:gsLst>
            <a:lin ang="0" scaled="1"/>
          </a:gra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defRPr>
            </a:lvl9pPr>
          </a:lstStyle>
          <a:p>
            <a:pPr eaLnBrk="1" hangingPunct="1"/>
            <a:endParaRPr lang="zh-CN" altLang="en-US"/>
          </a:p>
        </p:txBody>
      </p:sp>
      <p:sp>
        <p:nvSpPr>
          <p:cNvPr id="72708" name="AutoShape 4"/>
          <p:cNvSpPr>
            <a:spLocks noChangeArrowheads="1"/>
          </p:cNvSpPr>
          <p:nvPr/>
        </p:nvSpPr>
        <p:spPr bwMode="blackWhite">
          <a:xfrm>
            <a:off x="457200" y="21336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1"/>
              </a:gs>
              <a:gs pos="100000">
                <a:schemeClr val="accent1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>
                <a:solidFill>
                  <a:schemeClr val="bg1"/>
                </a:solidFill>
              </a:rPr>
              <a:t>Add Your Text</a:t>
            </a:r>
          </a:p>
        </p:txBody>
      </p:sp>
      <p:sp>
        <p:nvSpPr>
          <p:cNvPr id="72709" name="AutoShape 5"/>
          <p:cNvSpPr>
            <a:spLocks noChangeArrowheads="1"/>
          </p:cNvSpPr>
          <p:nvPr/>
        </p:nvSpPr>
        <p:spPr bwMode="blackWhite">
          <a:xfrm>
            <a:off x="457200" y="32766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>
                <a:solidFill>
                  <a:schemeClr val="bg1"/>
                </a:solidFill>
              </a:rPr>
              <a:t>Add Your Text</a:t>
            </a:r>
          </a:p>
        </p:txBody>
      </p:sp>
      <p:sp>
        <p:nvSpPr>
          <p:cNvPr id="72710" name="AutoShape 6"/>
          <p:cNvSpPr>
            <a:spLocks noChangeArrowheads="1"/>
          </p:cNvSpPr>
          <p:nvPr/>
        </p:nvSpPr>
        <p:spPr bwMode="blackWhite">
          <a:xfrm>
            <a:off x="457200" y="4419600"/>
            <a:ext cx="4038600" cy="990600"/>
          </a:xfrm>
          <a:prstGeom prst="roundRect">
            <a:avLst>
              <a:gd name="adj" fmla="val 9106"/>
            </a:avLst>
          </a:pr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shade val="46275"/>
                  <a:invGamma/>
                </a:schemeClr>
              </a:gs>
            </a:gsLst>
            <a:lin ang="5400000" scaled="1"/>
          </a:gradFill>
          <a:ln w="25400">
            <a:solidFill>
              <a:schemeClr val="tx2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>
              <a:defRPr/>
            </a:pPr>
            <a:r>
              <a:rPr lang="en-US" altLang="zh-CN" b="1">
                <a:solidFill>
                  <a:schemeClr val="bg1"/>
                </a:solidFill>
              </a:rPr>
              <a:t>Add Your Text</a:t>
            </a:r>
          </a:p>
        </p:txBody>
      </p:sp>
      <p:sp>
        <p:nvSpPr>
          <p:cNvPr id="72711" name="AutoShape 7"/>
          <p:cNvSpPr>
            <a:spLocks noChangeArrowheads="1"/>
          </p:cNvSpPr>
          <p:nvPr/>
        </p:nvSpPr>
        <p:spPr bwMode="auto">
          <a:xfrm>
            <a:off x="6161856" y="3068960"/>
            <a:ext cx="2514600" cy="1295400"/>
          </a:xfrm>
          <a:prstGeom prst="roundRect">
            <a:avLst>
              <a:gd name="adj" fmla="val 9106"/>
            </a:avLst>
          </a:prstGeom>
          <a:noFill/>
          <a:ln w="25400">
            <a:noFill/>
            <a:round/>
            <a:headEnd/>
            <a:tailEnd/>
          </a:ln>
          <a:effectLst/>
        </p:spPr>
        <p:txBody>
          <a:bodyPr anchor="ctr"/>
          <a:lstStyle/>
          <a:p>
            <a:pPr algn="ctr" eaLnBrk="1" hangingPunct="1">
              <a:defRPr/>
            </a:pPr>
            <a:r>
              <a:rPr lang="en-US" altLang="zh-CN" sz="2800">
                <a:solidFill>
                  <a:schemeClr val="tx1">
                    <a:lumMod val="85000"/>
                    <a:lumOff val="15000"/>
                  </a:schemeClr>
                </a:solidFill>
              </a:rPr>
              <a:t>Add Your Title</a:t>
            </a:r>
          </a:p>
        </p:txBody>
      </p:sp>
    </p:spTree>
    <p:extLst>
      <p:ext uri="{BB962C8B-B14F-4D97-AF65-F5344CB8AC3E}">
        <p14:creationId xmlns:p14="http://schemas.microsoft.com/office/powerpoint/2010/main" val="19742390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3">
      <a:dk1>
        <a:srgbClr val="000000"/>
      </a:dk1>
      <a:lt1>
        <a:srgbClr val="FFFFFF"/>
      </a:lt1>
      <a:dk2>
        <a:srgbClr val="003366"/>
      </a:dk2>
      <a:lt2>
        <a:srgbClr val="C0C0C0"/>
      </a:lt2>
      <a:accent1>
        <a:srgbClr val="4EA7EA"/>
      </a:accent1>
      <a:accent2>
        <a:srgbClr val="93C052"/>
      </a:accent2>
      <a:accent3>
        <a:srgbClr val="FFFFFF"/>
      </a:accent3>
      <a:accent4>
        <a:srgbClr val="000000"/>
      </a:accent4>
      <a:accent5>
        <a:srgbClr val="B2D0F3"/>
      </a:accent5>
      <a:accent6>
        <a:srgbClr val="85AE49"/>
      </a:accent6>
      <a:hlink>
        <a:srgbClr val="9999FF"/>
      </a:hlink>
      <a:folHlink>
        <a:srgbClr val="855AD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193583"/>
        </a:dk2>
        <a:lt2>
          <a:srgbClr val="C0C0C0"/>
        </a:lt2>
        <a:accent1>
          <a:srgbClr val="E46C22"/>
        </a:accent1>
        <a:accent2>
          <a:srgbClr val="14CAEE"/>
        </a:accent2>
        <a:accent3>
          <a:srgbClr val="FFFFFF"/>
        </a:accent3>
        <a:accent4>
          <a:srgbClr val="000000"/>
        </a:accent4>
        <a:accent5>
          <a:srgbClr val="EFBAAB"/>
        </a:accent5>
        <a:accent6>
          <a:srgbClr val="11B7D8"/>
        </a:accent6>
        <a:hlink>
          <a:srgbClr val="6A6AE2"/>
        </a:hlink>
        <a:folHlink>
          <a:srgbClr val="66A44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3366"/>
        </a:dk2>
        <a:lt2>
          <a:srgbClr val="C0C0C0"/>
        </a:lt2>
        <a:accent1>
          <a:srgbClr val="76CA2A"/>
        </a:accent1>
        <a:accent2>
          <a:srgbClr val="E5772D"/>
        </a:accent2>
        <a:accent3>
          <a:srgbClr val="FFFFFF"/>
        </a:accent3>
        <a:accent4>
          <a:srgbClr val="000000"/>
        </a:accent4>
        <a:accent5>
          <a:srgbClr val="BDE1AC"/>
        </a:accent5>
        <a:accent6>
          <a:srgbClr val="CF6B28"/>
        </a:accent6>
        <a:hlink>
          <a:srgbClr val="1A50B2"/>
        </a:hlink>
        <a:folHlink>
          <a:srgbClr val="855AD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3366"/>
        </a:dk2>
        <a:lt2>
          <a:srgbClr val="C0C0C0"/>
        </a:lt2>
        <a:accent1>
          <a:srgbClr val="4EA7EA"/>
        </a:accent1>
        <a:accent2>
          <a:srgbClr val="93C052"/>
        </a:accent2>
        <a:accent3>
          <a:srgbClr val="FFFFFF"/>
        </a:accent3>
        <a:accent4>
          <a:srgbClr val="000000"/>
        </a:accent4>
        <a:accent5>
          <a:srgbClr val="B2D0F3"/>
        </a:accent5>
        <a:accent6>
          <a:srgbClr val="85AE49"/>
        </a:accent6>
        <a:hlink>
          <a:srgbClr val="9999FF"/>
        </a:hlink>
        <a:folHlink>
          <a:srgbClr val="855AD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8695</TotalTime>
  <Words>29</Words>
  <Application>Microsoft Office PowerPoint</Application>
  <PresentationFormat>全屏显示(4:3)</PresentationFormat>
  <Paragraphs>6</Paragraphs>
  <Slides>1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</vt:i4>
      </vt:variant>
    </vt:vector>
  </HeadingPairs>
  <TitlesOfParts>
    <vt:vector size="6" baseType="lpstr">
      <vt:lpstr>宋体</vt:lpstr>
      <vt:lpstr>Arial</vt:lpstr>
      <vt:lpstr>Calibri</vt:lpstr>
      <vt:lpstr>Wingdings</vt:lpstr>
      <vt:lpstr>Default Design</vt:lpstr>
      <vt:lpstr>PowerPoint 演示文稿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FtpDown</dc:creator>
  <dc:description/>
  <cp:lastModifiedBy>Windows 用户</cp:lastModifiedBy>
  <cp:revision>198</cp:revision>
  <dcterms:created xsi:type="dcterms:W3CDTF">2006-07-05T15:28:04Z</dcterms:created>
  <dcterms:modified xsi:type="dcterms:W3CDTF">2013-07-05T06:02:30Z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">
    <vt:lpwstr>PowerPoint Template</vt:lpwstr>
  </property>
  <property fmtid="{D5CDD505-2E9C-101B-9397-08002B2CF9AE}" pid="3" name="SlideDescription">
    <vt:lpwstr/>
  </property>
</Properties>
</file>