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B887C-CA2F-4438-84B6-A318BFC562BD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319B9-D9BA-424B-BA75-0F2B78F303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5282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4276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5267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268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9" name="AutoShape 13"/>
          <p:cNvSpPr>
            <a:spLocks noChangeArrowheads="1"/>
          </p:cNvSpPr>
          <p:nvPr/>
        </p:nvSpPr>
        <p:spPr bwMode="gray">
          <a:xfrm>
            <a:off x="838200" y="3581400"/>
            <a:ext cx="18288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 b="1">
              <a:solidFill>
                <a:schemeClr val="bg1"/>
              </a:solidFill>
            </a:endParaRPr>
          </a:p>
        </p:txBody>
      </p:sp>
      <p:sp>
        <p:nvSpPr>
          <p:cNvPr id="70670" name="AutoShape 14"/>
          <p:cNvSpPr>
            <a:spLocks noChangeArrowheads="1"/>
          </p:cNvSpPr>
          <p:nvPr/>
        </p:nvSpPr>
        <p:spPr bwMode="gray">
          <a:xfrm>
            <a:off x="838200" y="3048000"/>
            <a:ext cx="18288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 b="1">
              <a:solidFill>
                <a:schemeClr val="bg1"/>
              </a:solidFill>
            </a:endParaRPr>
          </a:p>
        </p:txBody>
      </p:sp>
      <p:sp>
        <p:nvSpPr>
          <p:cNvPr id="70671" name="AutoShape 15"/>
          <p:cNvSpPr>
            <a:spLocks noChangeArrowheads="1"/>
          </p:cNvSpPr>
          <p:nvPr/>
        </p:nvSpPr>
        <p:spPr bwMode="gray">
          <a:xfrm>
            <a:off x="838200" y="2514600"/>
            <a:ext cx="18288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 b="1">
              <a:solidFill>
                <a:schemeClr val="bg1"/>
              </a:solidFill>
            </a:endParaRPr>
          </a:p>
        </p:txBody>
      </p:sp>
      <p:sp>
        <p:nvSpPr>
          <p:cNvPr id="70672" name="AutoShape 16"/>
          <p:cNvSpPr>
            <a:spLocks noChangeArrowheads="1"/>
          </p:cNvSpPr>
          <p:nvPr/>
        </p:nvSpPr>
        <p:spPr bwMode="gray">
          <a:xfrm>
            <a:off x="6324600" y="3581400"/>
            <a:ext cx="19050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 b="1">
              <a:solidFill>
                <a:schemeClr val="bg1"/>
              </a:solidFill>
            </a:endParaRPr>
          </a:p>
        </p:txBody>
      </p:sp>
      <p:sp>
        <p:nvSpPr>
          <p:cNvPr id="70673" name="AutoShape 17"/>
          <p:cNvSpPr>
            <a:spLocks noChangeArrowheads="1"/>
          </p:cNvSpPr>
          <p:nvPr/>
        </p:nvSpPr>
        <p:spPr bwMode="gray">
          <a:xfrm>
            <a:off x="6324600" y="3048000"/>
            <a:ext cx="19050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 b="1">
              <a:solidFill>
                <a:schemeClr val="bg1"/>
              </a:solidFill>
            </a:endParaRPr>
          </a:p>
        </p:txBody>
      </p:sp>
      <p:sp>
        <p:nvSpPr>
          <p:cNvPr id="70674" name="AutoShape 18"/>
          <p:cNvSpPr>
            <a:spLocks noChangeArrowheads="1"/>
          </p:cNvSpPr>
          <p:nvPr/>
        </p:nvSpPr>
        <p:spPr bwMode="gray">
          <a:xfrm>
            <a:off x="6324600" y="2514600"/>
            <a:ext cx="19050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 b="1">
              <a:solidFill>
                <a:schemeClr val="bg1"/>
              </a:solidFill>
            </a:endParaRPr>
          </a:p>
        </p:txBody>
      </p:sp>
      <p:grpSp>
        <p:nvGrpSpPr>
          <p:cNvPr id="7177" name="Group 27"/>
          <p:cNvGrpSpPr>
            <a:grpSpLocks/>
          </p:cNvGrpSpPr>
          <p:nvPr/>
        </p:nvGrpSpPr>
        <p:grpSpPr bwMode="auto">
          <a:xfrm>
            <a:off x="2917825" y="1981200"/>
            <a:ext cx="3157538" cy="2841625"/>
            <a:chOff x="1838" y="1248"/>
            <a:chExt cx="1989" cy="1790"/>
          </a:xfrm>
        </p:grpSpPr>
        <p:sp>
          <p:nvSpPr>
            <p:cNvPr id="70660" name="AutoShape 4"/>
            <p:cNvSpPr>
              <a:spLocks noChangeArrowheads="1"/>
            </p:cNvSpPr>
            <p:nvPr/>
          </p:nvSpPr>
          <p:spPr bwMode="gray">
            <a:xfrm rot="16200000" flipH="1">
              <a:off x="1801" y="1951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0784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70661" name="AutoShape 5"/>
            <p:cNvSpPr>
              <a:spLocks noChangeArrowheads="1"/>
            </p:cNvSpPr>
            <p:nvPr/>
          </p:nvSpPr>
          <p:spPr bwMode="gray">
            <a:xfrm rot="5400000" flipH="1">
              <a:off x="3570" y="19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0784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70662" name="AutoShape 6"/>
            <p:cNvSpPr>
              <a:spLocks noChangeArrowheads="1"/>
            </p:cNvSpPr>
            <p:nvPr/>
          </p:nvSpPr>
          <p:spPr bwMode="gray">
            <a:xfrm rot="10800000" flipH="1">
              <a:off x="2677" y="2832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0784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7188" name="Oval 7"/>
            <p:cNvSpPr>
              <a:spLocks noChangeArrowheads="1"/>
            </p:cNvSpPr>
            <p:nvPr/>
          </p:nvSpPr>
          <p:spPr bwMode="gray">
            <a:xfrm>
              <a:off x="2030" y="1248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189" name="Oval 8"/>
            <p:cNvSpPr>
              <a:spLocks noChangeArrowheads="1"/>
            </p:cNvSpPr>
            <p:nvPr/>
          </p:nvSpPr>
          <p:spPr bwMode="gray">
            <a:xfrm>
              <a:off x="2122" y="1339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0665" name="Oval 9"/>
            <p:cNvSpPr>
              <a:spLocks noChangeArrowheads="1"/>
            </p:cNvSpPr>
            <p:nvPr/>
          </p:nvSpPr>
          <p:spPr bwMode="gray">
            <a:xfrm>
              <a:off x="2206" y="1424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7191" name="Oval 10"/>
            <p:cNvSpPr>
              <a:spLocks noChangeArrowheads="1"/>
            </p:cNvSpPr>
            <p:nvPr/>
          </p:nvSpPr>
          <p:spPr bwMode="gray">
            <a:xfrm>
              <a:off x="2206" y="1424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0667" name="Oval 11"/>
            <p:cNvSpPr>
              <a:spLocks noChangeArrowheads="1"/>
            </p:cNvSpPr>
            <p:nvPr/>
          </p:nvSpPr>
          <p:spPr bwMode="gray">
            <a:xfrm>
              <a:off x="2289" y="1507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7193" name="Oval 12"/>
            <p:cNvSpPr>
              <a:spLocks noChangeArrowheads="1"/>
            </p:cNvSpPr>
            <p:nvPr/>
          </p:nvSpPr>
          <p:spPr bwMode="gray">
            <a:xfrm>
              <a:off x="2289" y="1507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194" name="Text Box 19"/>
            <p:cNvSpPr txBox="1">
              <a:spLocks noChangeArrowheads="1"/>
            </p:cNvSpPr>
            <p:nvPr/>
          </p:nvSpPr>
          <p:spPr bwMode="gray">
            <a:xfrm>
              <a:off x="2400" y="1920"/>
              <a:ext cx="8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400" b="1" dirty="0">
                  <a:solidFill>
                    <a:schemeClr val="bg1"/>
                  </a:solidFill>
                </a:rPr>
                <a:t>Concept</a:t>
              </a:r>
            </a:p>
          </p:txBody>
        </p:sp>
      </p:grpSp>
      <p:sp>
        <p:nvSpPr>
          <p:cNvPr id="70676" name="AutoShape 20"/>
          <p:cNvSpPr>
            <a:spLocks noChangeArrowheads="1"/>
          </p:cNvSpPr>
          <p:nvPr/>
        </p:nvSpPr>
        <p:spPr bwMode="blackWhite">
          <a:xfrm>
            <a:off x="2557463" y="5029200"/>
            <a:ext cx="3886200" cy="5334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>
                <a:latin typeface="Verdana" pitchFamily="34" charset="0"/>
              </a:rPr>
              <a:t>Add Your Text</a:t>
            </a:r>
          </a:p>
        </p:txBody>
      </p:sp>
      <p:sp>
        <p:nvSpPr>
          <p:cNvPr id="7179" name="Text Box 21"/>
          <p:cNvSpPr txBox="1">
            <a:spLocks noChangeArrowheads="1"/>
          </p:cNvSpPr>
          <p:nvPr/>
        </p:nvSpPr>
        <p:spPr bwMode="gray">
          <a:xfrm>
            <a:off x="1364908" y="2671763"/>
            <a:ext cx="642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7180" name="Text Box 22"/>
          <p:cNvSpPr txBox="1">
            <a:spLocks noChangeArrowheads="1"/>
          </p:cNvSpPr>
          <p:nvPr/>
        </p:nvSpPr>
        <p:spPr bwMode="gray">
          <a:xfrm>
            <a:off x="1364908" y="3205163"/>
            <a:ext cx="642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7181" name="Text Box 23"/>
          <p:cNvSpPr txBox="1">
            <a:spLocks noChangeArrowheads="1"/>
          </p:cNvSpPr>
          <p:nvPr/>
        </p:nvSpPr>
        <p:spPr bwMode="gray">
          <a:xfrm>
            <a:off x="1364908" y="3738563"/>
            <a:ext cx="642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7182" name="Text Box 24"/>
          <p:cNvSpPr txBox="1">
            <a:spLocks noChangeArrowheads="1"/>
          </p:cNvSpPr>
          <p:nvPr/>
        </p:nvSpPr>
        <p:spPr bwMode="gray">
          <a:xfrm>
            <a:off x="6984658" y="2671763"/>
            <a:ext cx="642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7183" name="Text Box 25"/>
          <p:cNvSpPr txBox="1">
            <a:spLocks noChangeArrowheads="1"/>
          </p:cNvSpPr>
          <p:nvPr/>
        </p:nvSpPr>
        <p:spPr bwMode="gray">
          <a:xfrm>
            <a:off x="6984658" y="3205163"/>
            <a:ext cx="642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7184" name="Text Box 26"/>
          <p:cNvSpPr txBox="1">
            <a:spLocks noChangeArrowheads="1"/>
          </p:cNvSpPr>
          <p:nvPr/>
        </p:nvSpPr>
        <p:spPr bwMode="gray">
          <a:xfrm>
            <a:off x="6984658" y="3738563"/>
            <a:ext cx="642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chemeClr val="bg1"/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4974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27</Words>
  <Application>Microsoft Office PowerPoint</Application>
  <PresentationFormat>全屏显示(4:3)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