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6B1C0-1011-4249-8068-B20CC7423CE3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C9D57-6D91-41BF-803C-A09875A7CF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16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362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21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4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3"/>
          <p:cNvSpPr>
            <a:spLocks noChangeArrowheads="1"/>
          </p:cNvSpPr>
          <p:nvPr/>
        </p:nvSpPr>
        <p:spPr bwMode="gray">
          <a:xfrm>
            <a:off x="3657600" y="3779168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gray">
          <a:xfrm>
            <a:off x="3657600" y="3245768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gray">
          <a:xfrm>
            <a:off x="3657600" y="2712368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gray">
          <a:xfrm>
            <a:off x="4190658" y="2942556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gray">
          <a:xfrm>
            <a:off x="4190658" y="3475956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gray">
          <a:xfrm>
            <a:off x="4190658" y="4009356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gray">
          <a:xfrm>
            <a:off x="2971800" y="2483768"/>
            <a:ext cx="533400" cy="2057400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990600" y="1950368"/>
            <a:ext cx="1828800" cy="3124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>
              <a:latin typeface="Verdana" panose="020B0604030504040204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gray">
          <a:xfrm>
            <a:off x="1066800" y="2178968"/>
            <a:ext cx="16764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1D3A"/>
                </a:solidFill>
                <a:latin typeface="Verdana" panose="020B0604030504040204" pitchFamily="34" charset="0"/>
              </a:rPr>
              <a:t>Add Your</a:t>
            </a:r>
          </a:p>
          <a:p>
            <a:pPr algn="ctr"/>
            <a:r>
              <a:rPr lang="en-US" altLang="zh-CN" b="1">
                <a:solidFill>
                  <a:srgbClr val="001D3A"/>
                </a:solidFill>
                <a:latin typeface="Verdana" panose="020B0604030504040204" pitchFamily="34" charset="0"/>
              </a:rPr>
              <a:t>Title Text</a:t>
            </a:r>
          </a:p>
          <a:p>
            <a:pPr algn="ctr"/>
            <a:endParaRPr lang="en-US" altLang="zh-CN">
              <a:solidFill>
                <a:srgbClr val="001D3A"/>
              </a:solidFill>
              <a:latin typeface="Verdana" panose="020B0604030504040204" pitchFamily="34" charset="0"/>
            </a:endParaRP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1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2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3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4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5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172200" y="1950368"/>
            <a:ext cx="1828800" cy="3124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>
              <a:latin typeface="Verdana" panose="020B060403050404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gray">
          <a:xfrm>
            <a:off x="6248400" y="2178968"/>
            <a:ext cx="16764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001D3A"/>
                </a:solidFill>
                <a:latin typeface="Verdana" panose="020B0604030504040204" pitchFamily="34" charset="0"/>
              </a:rPr>
              <a:t>Add Your</a:t>
            </a:r>
          </a:p>
          <a:p>
            <a:pPr algn="ctr"/>
            <a:r>
              <a:rPr lang="en-US" altLang="zh-CN" b="1">
                <a:solidFill>
                  <a:srgbClr val="001D3A"/>
                </a:solidFill>
                <a:latin typeface="Verdana" panose="020B0604030504040204" pitchFamily="34" charset="0"/>
              </a:rPr>
              <a:t>Title Text</a:t>
            </a:r>
          </a:p>
          <a:p>
            <a:pPr algn="ctr"/>
            <a:endParaRPr lang="en-US" altLang="zh-CN">
              <a:solidFill>
                <a:srgbClr val="001D3A"/>
              </a:solidFill>
              <a:latin typeface="Verdana" panose="020B0604030504040204" pitchFamily="34" charset="0"/>
            </a:endParaRP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1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2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3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4</a:t>
            </a:r>
          </a:p>
          <a:p>
            <a:pPr algn="ctr">
              <a:buSzPct val="60000"/>
              <a:buFontTx/>
              <a:buChar char="•"/>
            </a:pPr>
            <a:r>
              <a:rPr lang="en-US" altLang="zh-CN" sz="1400">
                <a:solidFill>
                  <a:srgbClr val="001D3A"/>
                </a:solidFill>
                <a:latin typeface="Verdana" panose="020B0604030504040204" pitchFamily="34" charset="0"/>
              </a:rPr>
              <a:t>Text 5</a:t>
            </a:r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gray">
          <a:xfrm>
            <a:off x="5489575" y="2483768"/>
            <a:ext cx="530225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tint val="54510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gray">
          <a:xfrm>
            <a:off x="2895600" y="1340768"/>
            <a:ext cx="3048000" cy="609600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gray">
          <a:xfrm>
            <a:off x="3624263" y="2102768"/>
            <a:ext cx="1752600" cy="533400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gray">
          <a:xfrm>
            <a:off x="4166846" y="1574131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gray">
          <a:xfrm>
            <a:off x="2971800" y="5074568"/>
            <a:ext cx="3048000" cy="60960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gray">
          <a:xfrm>
            <a:off x="4166846" y="5307931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9652" name="AutoShape 20"/>
          <p:cNvSpPr>
            <a:spLocks noChangeArrowheads="1"/>
          </p:cNvSpPr>
          <p:nvPr/>
        </p:nvSpPr>
        <p:spPr bwMode="gray">
          <a:xfrm>
            <a:off x="3602038" y="4464968"/>
            <a:ext cx="1755775" cy="525463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54510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2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50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