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9B635-945C-4765-A9ED-F4F161996CE3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CEFF8-67DF-4FFD-B944-670CF0F358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58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891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8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20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3"/>
          <p:cNvSpPr>
            <a:spLocks noChangeArrowheads="1"/>
          </p:cNvSpPr>
          <p:nvPr/>
        </p:nvSpPr>
        <p:spPr bwMode="auto">
          <a:xfrm>
            <a:off x="5562600" y="3136801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>
              <a:latin typeface="Verdana" panose="020B0604030504040204" pitchFamily="34" charset="0"/>
            </a:endParaRPr>
          </a:p>
        </p:txBody>
      </p:sp>
      <p:sp>
        <p:nvSpPr>
          <p:cNvPr id="5123" name="AutoShape 24"/>
          <p:cNvSpPr>
            <a:spLocks noChangeArrowheads="1"/>
          </p:cNvSpPr>
          <p:nvPr/>
        </p:nvSpPr>
        <p:spPr bwMode="auto">
          <a:xfrm>
            <a:off x="1143000" y="3136801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>
              <a:latin typeface="Verdana" panose="020B0604030504040204" pitchFamily="34" charset="0"/>
            </a:endParaRPr>
          </a:p>
        </p:txBody>
      </p:sp>
      <p:sp>
        <p:nvSpPr>
          <p:cNvPr id="5124" name="Text Box 25"/>
          <p:cNvSpPr txBox="1">
            <a:spLocks noChangeArrowheads="1"/>
          </p:cNvSpPr>
          <p:nvPr/>
        </p:nvSpPr>
        <p:spPr bwMode="auto">
          <a:xfrm>
            <a:off x="1238250" y="3336826"/>
            <a:ext cx="20383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000000"/>
                </a:solidFill>
              </a:rPr>
              <a:t>ThemeGallery</a:t>
            </a:r>
            <a:r>
              <a:rPr lang="en-US" altLang="zh-CN">
                <a:solidFill>
                  <a:srgbClr val="000000"/>
                </a:solidFill>
              </a:rPr>
              <a:t> </a:t>
            </a:r>
            <a:r>
              <a:rPr lang="en-US" altLang="zh-CN" sz="140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  <p:sp>
        <p:nvSpPr>
          <p:cNvPr id="67610" name="Freeform 26"/>
          <p:cNvSpPr>
            <a:spLocks/>
          </p:cNvSpPr>
          <p:nvPr/>
        </p:nvSpPr>
        <p:spPr bwMode="gray">
          <a:xfrm>
            <a:off x="3222625" y="3039964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5126" name="AutoShape 27"/>
          <p:cNvSpPr>
            <a:spLocks noChangeAspect="1" noChangeArrowheads="1" noTextEdit="1"/>
          </p:cNvSpPr>
          <p:nvPr/>
        </p:nvSpPr>
        <p:spPr bwMode="gray">
          <a:xfrm flipH="1">
            <a:off x="4868863" y="3036789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12" name="Freeform 28"/>
          <p:cNvSpPr>
            <a:spLocks/>
          </p:cNvSpPr>
          <p:nvPr/>
        </p:nvSpPr>
        <p:spPr bwMode="gray">
          <a:xfrm flipH="1">
            <a:off x="4875213" y="3039964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5128" name="Group 29"/>
          <p:cNvGrpSpPr>
            <a:grpSpLocks/>
          </p:cNvGrpSpPr>
          <p:nvPr/>
        </p:nvGrpSpPr>
        <p:grpSpPr bwMode="auto">
          <a:xfrm>
            <a:off x="3048000" y="1412776"/>
            <a:ext cx="2998788" cy="1601788"/>
            <a:chOff x="1997" y="1314"/>
            <a:chExt cx="1889" cy="1009"/>
          </a:xfrm>
        </p:grpSpPr>
        <p:grpSp>
          <p:nvGrpSpPr>
            <p:cNvPr id="5131" name="Group 3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7615" name="Oval 31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67616" name="Oval 3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67617" name="Oval 3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7618" name="Oval 3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7619" name="Oval 3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7620" name="Oval 36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5129" name="Text Box 37"/>
          <p:cNvSpPr txBox="1">
            <a:spLocks noChangeArrowheads="1"/>
          </p:cNvSpPr>
          <p:nvPr/>
        </p:nvSpPr>
        <p:spPr bwMode="auto">
          <a:xfrm>
            <a:off x="3803096" y="1612801"/>
            <a:ext cx="13949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5130" name="Text Box 38"/>
          <p:cNvSpPr txBox="1">
            <a:spLocks noChangeArrowheads="1"/>
          </p:cNvSpPr>
          <p:nvPr/>
        </p:nvSpPr>
        <p:spPr bwMode="auto">
          <a:xfrm>
            <a:off x="5791200" y="3317776"/>
            <a:ext cx="19224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 err="1">
                <a:solidFill>
                  <a:srgbClr val="000000"/>
                </a:solidFill>
              </a:rPr>
              <a:t>ThemeGallery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7666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51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