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3B1BC-3521-41FF-8909-42847FE40014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0E1BA-3BD5-44E8-BF6E-9A240E5AA8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44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776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22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97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/>
          <p:cNvSpPr>
            <a:spLocks/>
          </p:cNvSpPr>
          <p:nvPr/>
        </p:nvSpPr>
        <p:spPr bwMode="gray">
          <a:xfrm>
            <a:off x="6227763" y="2035175"/>
            <a:ext cx="2160587" cy="2232025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gray">
          <a:xfrm>
            <a:off x="3492500" y="1962150"/>
            <a:ext cx="2160588" cy="2232025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08548" name="Freeform 4"/>
          <p:cNvSpPr>
            <a:spLocks/>
          </p:cNvSpPr>
          <p:nvPr/>
        </p:nvSpPr>
        <p:spPr bwMode="gray">
          <a:xfrm>
            <a:off x="755650" y="1962150"/>
            <a:ext cx="2160588" cy="2232025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gray">
          <a:xfrm>
            <a:off x="2916238" y="275431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655" name="AutoShape 6"/>
          <p:cNvSpPr>
            <a:spLocks noChangeArrowheads="1"/>
          </p:cNvSpPr>
          <p:nvPr/>
        </p:nvSpPr>
        <p:spPr bwMode="gray">
          <a:xfrm>
            <a:off x="5651500" y="275431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656" name="AutoShape 7"/>
          <p:cNvSpPr>
            <a:spLocks noChangeArrowheads="1"/>
          </p:cNvSpPr>
          <p:nvPr/>
        </p:nvSpPr>
        <p:spPr bwMode="auto">
          <a:xfrm>
            <a:off x="847725" y="4724400"/>
            <a:ext cx="2057400" cy="5746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5F5F5F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3581400" y="4724400"/>
            <a:ext cx="2057400" cy="5746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5F5F5F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7658" name="AutoShape 9"/>
          <p:cNvSpPr>
            <a:spLocks noChangeArrowheads="1"/>
          </p:cNvSpPr>
          <p:nvPr/>
        </p:nvSpPr>
        <p:spPr bwMode="auto">
          <a:xfrm>
            <a:off x="6334125" y="4724400"/>
            <a:ext cx="2057400" cy="5746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5F5F5F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7659" name="AutoShape 10"/>
          <p:cNvSpPr>
            <a:spLocks noChangeArrowheads="1"/>
          </p:cNvSpPr>
          <p:nvPr/>
        </p:nvSpPr>
        <p:spPr bwMode="auto">
          <a:xfrm>
            <a:off x="762000" y="2784475"/>
            <a:ext cx="2057400" cy="574675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chemeClr val="bg1"/>
                </a:solidFill>
                <a:latin typeface="Verdana" panose="020B0604030504040204" pitchFamily="34" charset="0"/>
              </a:rPr>
              <a:t>Text in here</a:t>
            </a:r>
          </a:p>
        </p:txBody>
      </p:sp>
      <p:sp>
        <p:nvSpPr>
          <p:cNvPr id="27660" name="AutoShape 11"/>
          <p:cNvSpPr>
            <a:spLocks noChangeArrowheads="1"/>
          </p:cNvSpPr>
          <p:nvPr/>
        </p:nvSpPr>
        <p:spPr bwMode="auto">
          <a:xfrm>
            <a:off x="3505200" y="2784475"/>
            <a:ext cx="2057400" cy="574675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chemeClr val="bg1"/>
                </a:solidFill>
                <a:latin typeface="Verdana" panose="020B0604030504040204" pitchFamily="34" charset="0"/>
              </a:rPr>
              <a:t>Text in here</a:t>
            </a:r>
          </a:p>
        </p:txBody>
      </p:sp>
      <p:sp>
        <p:nvSpPr>
          <p:cNvPr id="27661" name="AutoShape 12"/>
          <p:cNvSpPr>
            <a:spLocks noChangeArrowheads="1"/>
          </p:cNvSpPr>
          <p:nvPr/>
        </p:nvSpPr>
        <p:spPr bwMode="auto">
          <a:xfrm>
            <a:off x="6324600" y="2784475"/>
            <a:ext cx="2057400" cy="574675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chemeClr val="bg1"/>
                </a:solidFill>
                <a:latin typeface="Verdana" panose="020B0604030504040204" pitchFamily="34" charset="0"/>
              </a:rPr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39246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35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