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26EE0-810A-4504-BC6E-8555BBFE2C19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6D47C-7E8D-4969-A7A6-2326E1B6D8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8788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1968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806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142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AutoShape 3"/>
          <p:cNvSpPr>
            <a:spLocks noChangeArrowheads="1"/>
          </p:cNvSpPr>
          <p:nvPr/>
        </p:nvSpPr>
        <p:spPr bwMode="gray">
          <a:xfrm>
            <a:off x="2916238" y="3078163"/>
            <a:ext cx="504825" cy="576262"/>
          </a:xfrm>
          <a:prstGeom prst="chevron">
            <a:avLst>
              <a:gd name="adj" fmla="val 52514"/>
            </a:avLst>
          </a:prstGeom>
          <a:gradFill rotWithShape="1">
            <a:gsLst>
              <a:gs pos="0">
                <a:schemeClr val="accent1">
                  <a:gamma/>
                  <a:tint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gray">
          <a:xfrm>
            <a:off x="5651500" y="3078163"/>
            <a:ext cx="504825" cy="576262"/>
          </a:xfrm>
          <a:prstGeom prst="chevron">
            <a:avLst>
              <a:gd name="adj" fmla="val 52514"/>
            </a:avLst>
          </a:prstGeom>
          <a:gradFill rotWithShape="1">
            <a:gsLst>
              <a:gs pos="0">
                <a:schemeClr val="hlink">
                  <a:gamma/>
                  <a:tint val="42353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3733" name="Oval 5"/>
          <p:cNvSpPr>
            <a:spLocks noChangeArrowheads="1"/>
          </p:cNvSpPr>
          <p:nvPr/>
        </p:nvSpPr>
        <p:spPr bwMode="gray">
          <a:xfrm>
            <a:off x="6227763" y="2286000"/>
            <a:ext cx="2160587" cy="21605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3734" name="Oval 6"/>
          <p:cNvSpPr>
            <a:spLocks noChangeArrowheads="1"/>
          </p:cNvSpPr>
          <p:nvPr/>
        </p:nvSpPr>
        <p:spPr bwMode="gray">
          <a:xfrm>
            <a:off x="6227763" y="2286000"/>
            <a:ext cx="2160587" cy="2160588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3735" name="Oval 7"/>
          <p:cNvSpPr>
            <a:spLocks noChangeArrowheads="1"/>
          </p:cNvSpPr>
          <p:nvPr/>
        </p:nvSpPr>
        <p:spPr bwMode="gray">
          <a:xfrm>
            <a:off x="6369050" y="2427288"/>
            <a:ext cx="1878013" cy="18780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3736" name="Oval 8"/>
          <p:cNvSpPr>
            <a:spLocks noChangeArrowheads="1"/>
          </p:cNvSpPr>
          <p:nvPr/>
        </p:nvSpPr>
        <p:spPr bwMode="gray">
          <a:xfrm>
            <a:off x="6400800" y="2438400"/>
            <a:ext cx="1878013" cy="1878013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gray">
          <a:xfrm>
            <a:off x="6470650" y="2520950"/>
            <a:ext cx="1690688" cy="1690688"/>
          </a:xfrm>
          <a:prstGeom prst="ellipse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3738" name="Oval 10"/>
          <p:cNvSpPr>
            <a:spLocks noChangeArrowheads="1"/>
          </p:cNvSpPr>
          <p:nvPr/>
        </p:nvSpPr>
        <p:spPr bwMode="gray">
          <a:xfrm>
            <a:off x="755650" y="2279650"/>
            <a:ext cx="2160588" cy="2160588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3739" name="Oval 11"/>
          <p:cNvSpPr>
            <a:spLocks noChangeArrowheads="1"/>
          </p:cNvSpPr>
          <p:nvPr/>
        </p:nvSpPr>
        <p:spPr bwMode="gray">
          <a:xfrm>
            <a:off x="755650" y="2279650"/>
            <a:ext cx="2160588" cy="2160588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3740" name="Oval 12"/>
          <p:cNvSpPr>
            <a:spLocks noChangeArrowheads="1"/>
          </p:cNvSpPr>
          <p:nvPr/>
        </p:nvSpPr>
        <p:spPr bwMode="gray">
          <a:xfrm>
            <a:off x="896938" y="2420938"/>
            <a:ext cx="1878012" cy="1878012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3741" name="Oval 13"/>
          <p:cNvSpPr>
            <a:spLocks noChangeArrowheads="1"/>
          </p:cNvSpPr>
          <p:nvPr/>
        </p:nvSpPr>
        <p:spPr bwMode="gray">
          <a:xfrm>
            <a:off x="898525" y="2424113"/>
            <a:ext cx="1878013" cy="1878012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gray">
          <a:xfrm>
            <a:off x="990600" y="2514600"/>
            <a:ext cx="1690688" cy="1690688"/>
          </a:xfrm>
          <a:prstGeom prst="ellipse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0255" name="Group 15"/>
          <p:cNvGrpSpPr>
            <a:grpSpLocks/>
          </p:cNvGrpSpPr>
          <p:nvPr/>
        </p:nvGrpSpPr>
        <p:grpSpPr bwMode="auto">
          <a:xfrm>
            <a:off x="1017588" y="2540000"/>
            <a:ext cx="1636712" cy="1636713"/>
            <a:chOff x="4166" y="1706"/>
            <a:chExt cx="1252" cy="1252"/>
          </a:xfrm>
        </p:grpSpPr>
        <p:sp>
          <p:nvSpPr>
            <p:cNvPr id="10277" name="Oval 16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278" name="Oval 17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279" name="Oval 18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280" name="Oval 19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73748" name="Oval 20"/>
          <p:cNvSpPr>
            <a:spLocks noChangeArrowheads="1"/>
          </p:cNvSpPr>
          <p:nvPr/>
        </p:nvSpPr>
        <p:spPr bwMode="gray">
          <a:xfrm>
            <a:off x="3492500" y="2286000"/>
            <a:ext cx="2160588" cy="2160588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3749" name="Oval 21"/>
          <p:cNvSpPr>
            <a:spLocks noChangeArrowheads="1"/>
          </p:cNvSpPr>
          <p:nvPr/>
        </p:nvSpPr>
        <p:spPr bwMode="gray">
          <a:xfrm>
            <a:off x="3492500" y="2286000"/>
            <a:ext cx="2160588" cy="2160588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3750" name="Oval 22"/>
          <p:cNvSpPr>
            <a:spLocks noChangeArrowheads="1"/>
          </p:cNvSpPr>
          <p:nvPr/>
        </p:nvSpPr>
        <p:spPr bwMode="gray">
          <a:xfrm>
            <a:off x="3633788" y="2427288"/>
            <a:ext cx="1878012" cy="187801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3751" name="Oval 23"/>
          <p:cNvSpPr>
            <a:spLocks noChangeArrowheads="1"/>
          </p:cNvSpPr>
          <p:nvPr/>
        </p:nvSpPr>
        <p:spPr bwMode="gray">
          <a:xfrm>
            <a:off x="3635375" y="2430463"/>
            <a:ext cx="1878013" cy="187801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0260" name="Oval 24"/>
          <p:cNvSpPr>
            <a:spLocks noChangeArrowheads="1"/>
          </p:cNvSpPr>
          <p:nvPr/>
        </p:nvSpPr>
        <p:spPr bwMode="gray">
          <a:xfrm>
            <a:off x="3727450" y="2520950"/>
            <a:ext cx="1690688" cy="1690688"/>
          </a:xfrm>
          <a:prstGeom prst="ellipse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0261" name="Group 25"/>
          <p:cNvGrpSpPr>
            <a:grpSpLocks/>
          </p:cNvGrpSpPr>
          <p:nvPr/>
        </p:nvGrpSpPr>
        <p:grpSpPr bwMode="auto">
          <a:xfrm>
            <a:off x="3754438" y="2540000"/>
            <a:ext cx="1636712" cy="1636713"/>
            <a:chOff x="4166" y="1706"/>
            <a:chExt cx="1252" cy="1252"/>
          </a:xfrm>
        </p:grpSpPr>
        <p:sp>
          <p:nvSpPr>
            <p:cNvPr id="10273" name="Oval 26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274" name="Oval 27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275" name="Oval 28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276" name="Oval 29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0262" name="Group 30"/>
          <p:cNvGrpSpPr>
            <a:grpSpLocks/>
          </p:cNvGrpSpPr>
          <p:nvPr/>
        </p:nvGrpSpPr>
        <p:grpSpPr bwMode="auto">
          <a:xfrm>
            <a:off x="6500813" y="2540000"/>
            <a:ext cx="1636712" cy="1636713"/>
            <a:chOff x="4166" y="1706"/>
            <a:chExt cx="1252" cy="1252"/>
          </a:xfrm>
        </p:grpSpPr>
        <p:sp>
          <p:nvSpPr>
            <p:cNvPr id="10269" name="Oval 31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270" name="Oval 32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271" name="Oval 33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272" name="Oval 34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73763" name="AutoShape 35"/>
          <p:cNvSpPr>
            <a:spLocks noChangeArrowheads="1"/>
          </p:cNvSpPr>
          <p:nvPr/>
        </p:nvSpPr>
        <p:spPr bwMode="auto">
          <a:xfrm>
            <a:off x="804863" y="4818063"/>
            <a:ext cx="2057400" cy="51593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>
                <a:latin typeface="Verdana" pitchFamily="34" charset="0"/>
              </a:rPr>
              <a:t>Add Your Text</a:t>
            </a:r>
          </a:p>
        </p:txBody>
      </p:sp>
      <p:sp>
        <p:nvSpPr>
          <p:cNvPr id="73764" name="AutoShape 36"/>
          <p:cNvSpPr>
            <a:spLocks noChangeArrowheads="1"/>
          </p:cNvSpPr>
          <p:nvPr/>
        </p:nvSpPr>
        <p:spPr bwMode="auto">
          <a:xfrm>
            <a:off x="3538538" y="4818063"/>
            <a:ext cx="2057400" cy="51593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>
                <a:latin typeface="Verdana" pitchFamily="34" charset="0"/>
              </a:rPr>
              <a:t>Add Your Text</a:t>
            </a:r>
          </a:p>
        </p:txBody>
      </p:sp>
      <p:sp>
        <p:nvSpPr>
          <p:cNvPr id="73765" name="AutoShape 37"/>
          <p:cNvSpPr>
            <a:spLocks noChangeArrowheads="1"/>
          </p:cNvSpPr>
          <p:nvPr/>
        </p:nvSpPr>
        <p:spPr bwMode="auto">
          <a:xfrm>
            <a:off x="6291263" y="4818063"/>
            <a:ext cx="2057400" cy="51593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>
                <a:latin typeface="Verdana" pitchFamily="34" charset="0"/>
              </a:rPr>
              <a:t>Add Your Text</a:t>
            </a:r>
          </a:p>
        </p:txBody>
      </p:sp>
      <p:sp>
        <p:nvSpPr>
          <p:cNvPr id="10266" name="Text Box 38"/>
          <p:cNvSpPr txBox="1">
            <a:spLocks noChangeArrowheads="1"/>
          </p:cNvSpPr>
          <p:nvPr/>
        </p:nvSpPr>
        <p:spPr bwMode="gray">
          <a:xfrm>
            <a:off x="1450975" y="3144838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>
                <a:solidFill>
                  <a:srgbClr val="000000"/>
                </a:solidFill>
              </a:rPr>
              <a:t>Text</a:t>
            </a:r>
          </a:p>
        </p:txBody>
      </p:sp>
      <p:sp>
        <p:nvSpPr>
          <p:cNvPr id="10267" name="Text Box 39"/>
          <p:cNvSpPr txBox="1">
            <a:spLocks noChangeArrowheads="1"/>
          </p:cNvSpPr>
          <p:nvPr/>
        </p:nvSpPr>
        <p:spPr bwMode="gray">
          <a:xfrm>
            <a:off x="4194175" y="3144838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>
                <a:solidFill>
                  <a:srgbClr val="000000"/>
                </a:solidFill>
              </a:rPr>
              <a:t>Text</a:t>
            </a:r>
          </a:p>
        </p:txBody>
      </p:sp>
      <p:sp>
        <p:nvSpPr>
          <p:cNvPr id="10268" name="Text Box 40"/>
          <p:cNvSpPr txBox="1">
            <a:spLocks noChangeArrowheads="1"/>
          </p:cNvSpPr>
          <p:nvPr/>
        </p:nvSpPr>
        <p:spPr bwMode="gray">
          <a:xfrm>
            <a:off x="6937375" y="3144838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>
                <a:solidFill>
                  <a:srgbClr val="000000"/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3068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29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