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055E4-F62C-4742-A04C-F7088CC87385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401E-ADD3-4D72-9B89-1839C7612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23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37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82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6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/>
          <p:cNvSpPr>
            <a:spLocks noChangeArrowheads="1"/>
          </p:cNvSpPr>
          <p:nvPr/>
        </p:nvSpPr>
        <p:spPr bwMode="gray">
          <a:xfrm>
            <a:off x="1143000" y="2057400"/>
            <a:ext cx="2443163" cy="3962400"/>
          </a:xfrm>
          <a:prstGeom prst="chevron">
            <a:avLst>
              <a:gd name="adj" fmla="val 17361"/>
            </a:avLst>
          </a:prstGeom>
          <a:solidFill>
            <a:schemeClr val="folHlink"/>
          </a:solidFill>
          <a:ln>
            <a:noFill/>
          </a:ln>
          <a:effectLst>
            <a:outerShdw dist="8980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sz="2000" b="1">
              <a:latin typeface="Verdana" panose="020B0604030504040204" pitchFamily="34" charset="0"/>
              <a:ea typeface="Batang" panose="02030600000101010101" pitchFamily="18" charset="-127"/>
            </a:endParaRPr>
          </a:p>
        </p:txBody>
      </p:sp>
      <p:sp>
        <p:nvSpPr>
          <p:cNvPr id="159748" name="AutoShape 4"/>
          <p:cNvSpPr>
            <a:spLocks noChangeArrowheads="1"/>
          </p:cNvSpPr>
          <p:nvPr/>
        </p:nvSpPr>
        <p:spPr bwMode="gray">
          <a:xfrm>
            <a:off x="3348038" y="2057400"/>
            <a:ext cx="2443162" cy="3962400"/>
          </a:xfrm>
          <a:prstGeom prst="chevron">
            <a:avLst>
              <a:gd name="adj" fmla="val 17361"/>
            </a:avLst>
          </a:prstGeom>
          <a:gradFill rotWithShape="0">
            <a:gsLst>
              <a:gs pos="0">
                <a:schemeClr val="hlink">
                  <a:gamma/>
                  <a:tint val="72549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1750">
            <a:noFill/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defRPr/>
            </a:pPr>
            <a:endParaRPr kumimoji="1" lang="en-US" altLang="ko-KR" sz="2000" b="1">
              <a:latin typeface="Verdana" pitchFamily="34" charset="0"/>
              <a:ea typeface="Batang" pitchFamily="18" charset="-127"/>
            </a:endParaRPr>
          </a:p>
        </p:txBody>
      </p:sp>
      <p:sp>
        <p:nvSpPr>
          <p:cNvPr id="159749" name="AutoShape 5"/>
          <p:cNvSpPr>
            <a:spLocks noChangeArrowheads="1"/>
          </p:cNvSpPr>
          <p:nvPr/>
        </p:nvSpPr>
        <p:spPr bwMode="gray">
          <a:xfrm>
            <a:off x="5580063" y="2057400"/>
            <a:ext cx="2443162" cy="3962400"/>
          </a:xfrm>
          <a:prstGeom prst="chevron">
            <a:avLst>
              <a:gd name="adj" fmla="val 17361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84706"/>
                  <a:invGamma/>
                </a:schemeClr>
              </a:gs>
            </a:gsLst>
            <a:lin ang="5400000" scaled="1"/>
          </a:gradFill>
          <a:ln w="31750">
            <a:noFill/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latinLnBrk="1" hangingPunct="1">
              <a:defRPr/>
            </a:pPr>
            <a:endParaRPr kumimoji="1" lang="en-US" altLang="ko-KR" sz="2000" b="1">
              <a:latin typeface="Verdana" pitchFamily="34" charset="0"/>
              <a:ea typeface="Batang" pitchFamily="18" charset="-127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1</a:t>
            </a:r>
            <a:endParaRPr kumimoji="1" lang="en-US" altLang="ko-KR" sz="1400"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00400" y="1600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2</a:t>
            </a:r>
            <a:endParaRPr kumimoji="1" lang="en-US" altLang="ko-KR" sz="1400"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486400" y="1600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3</a:t>
            </a:r>
            <a:endParaRPr kumimoji="1" lang="en-US" altLang="ko-KR" sz="1400"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71600" y="2606774"/>
            <a:ext cx="190976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1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2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3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4 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5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6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7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8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9</a:t>
            </a:r>
          </a:p>
          <a:p>
            <a:endParaRPr kumimoji="1" lang="en-US" altLang="ko-KR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94100" y="2606774"/>
            <a:ext cx="18923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1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2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3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4 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5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6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7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8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9</a:t>
            </a:r>
          </a:p>
          <a:p>
            <a:endParaRPr kumimoji="1" lang="en-US" altLang="ko-KR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227713" y="2606774"/>
            <a:ext cx="194468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1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2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3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4 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5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6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7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8</a:t>
            </a:r>
          </a:p>
          <a:p>
            <a:r>
              <a:rPr kumimoji="1" lang="en-US" altLang="ko-KR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Test 9</a:t>
            </a:r>
          </a:p>
          <a:p>
            <a:endParaRPr kumimoji="1" lang="en-US" altLang="ko-KR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0180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77</Words>
  <Application>Microsoft Office PowerPoint</Application>
  <PresentationFormat>全屏显示(4:3)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Batang</vt:lpstr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