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BC917-8E47-4445-99B4-2E7144A0F1E6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12B09-BA2A-49C8-94B0-149DD0DD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46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902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567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30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gray">
          <a:xfrm>
            <a:off x="5562600" y="2819400"/>
            <a:ext cx="2819400" cy="2819400"/>
          </a:xfrm>
          <a:prstGeom prst="chevron">
            <a:avLst>
              <a:gd name="adj" fmla="val 16468"/>
            </a:avLst>
          </a:prstGeom>
          <a:solidFill>
            <a:schemeClr val="accent2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gray">
          <a:xfrm>
            <a:off x="3352800" y="2819400"/>
            <a:ext cx="2819400" cy="2819400"/>
          </a:xfrm>
          <a:prstGeom prst="chevron">
            <a:avLst>
              <a:gd name="adj" fmla="val 17384"/>
            </a:avLst>
          </a:prstGeom>
          <a:solidFill>
            <a:schemeClr val="hlink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gray">
          <a:xfrm>
            <a:off x="1244600" y="2819400"/>
            <a:ext cx="2641600" cy="2819400"/>
          </a:xfrm>
          <a:prstGeom prst="chevron">
            <a:avLst>
              <a:gd name="adj" fmla="val 17384"/>
            </a:avLst>
          </a:prstGeom>
          <a:solidFill>
            <a:schemeClr val="accent1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gray">
          <a:xfrm>
            <a:off x="1397000" y="2057400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000" b="1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gray">
          <a:xfrm>
            <a:off x="3690938" y="2057400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sz="2000" b="1">
                <a:solidFill>
                  <a:schemeClr val="bg1"/>
                </a:solidFill>
              </a:rPr>
              <a:t>Phase 2</a:t>
            </a:r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gray">
          <a:xfrm>
            <a:off x="5943600" y="2057400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sz="2000" b="1">
                <a:solidFill>
                  <a:schemeClr val="bg1"/>
                </a:solidFill>
              </a:rPr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1792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23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