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C0935-B5E1-47F8-BFE0-80C8EE66C4E7}" type="datetimeFigureOut">
              <a:rPr lang="zh-CN" altLang="en-US" smtClean="0"/>
              <a:t>2013/7/5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43563-CE37-43ED-B291-06A67B4E73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6661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素材与教程，请登录</a:t>
            </a:r>
            <a:r>
              <a:rPr lang="en-US" altLang="zh-CN" dirty="0" err="1" smtClean="0"/>
              <a:t>PPTfans,PPT</a:t>
            </a:r>
            <a:r>
              <a:rPr lang="zh-CN" altLang="en-US" dirty="0" smtClean="0"/>
              <a:t>设计教程网：</a:t>
            </a:r>
            <a:r>
              <a:rPr lang="en-US" altLang="zh-CN" dirty="0" smtClean="0"/>
              <a:t>http://www.pptfans.cn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3E302C-AC00-4A3F-85B4-6B3AE6C76FD5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7759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8083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17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AutoShape 52"/>
          <p:cNvSpPr>
            <a:spLocks noChangeArrowheads="1"/>
          </p:cNvSpPr>
          <p:nvPr/>
        </p:nvSpPr>
        <p:spPr bwMode="gray">
          <a:xfrm>
            <a:off x="1187624" y="1862807"/>
            <a:ext cx="2163762" cy="2857500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4E91D4"/>
              </a:gs>
              <a:gs pos="100000">
                <a:srgbClr val="3477A4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16" name="AutoShape 53"/>
          <p:cNvSpPr>
            <a:spLocks noChangeArrowheads="1"/>
          </p:cNvSpPr>
          <p:nvPr/>
        </p:nvSpPr>
        <p:spPr bwMode="gray">
          <a:xfrm>
            <a:off x="1220961" y="1870745"/>
            <a:ext cx="2098675" cy="2803525"/>
          </a:xfrm>
          <a:prstGeom prst="roundRect">
            <a:avLst>
              <a:gd name="adj" fmla="val 16667"/>
            </a:avLst>
          </a:prstGeom>
          <a:solidFill>
            <a:srgbClr val="3CA1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17" name="AutoShape 54"/>
          <p:cNvSpPr>
            <a:spLocks noChangeArrowheads="1"/>
          </p:cNvSpPr>
          <p:nvPr/>
        </p:nvSpPr>
        <p:spPr bwMode="gray">
          <a:xfrm>
            <a:off x="1238424" y="3934495"/>
            <a:ext cx="2070100" cy="70961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alpha val="0"/>
                </a:srgbClr>
              </a:gs>
              <a:gs pos="100000">
                <a:srgbClr val="9BCFF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18" name="AutoShape 55"/>
          <p:cNvSpPr>
            <a:spLocks noChangeArrowheads="1"/>
          </p:cNvSpPr>
          <p:nvPr/>
        </p:nvSpPr>
        <p:spPr bwMode="gray">
          <a:xfrm>
            <a:off x="1238424" y="1892970"/>
            <a:ext cx="2070100" cy="7080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BEE0F7"/>
              </a:gs>
              <a:gs pos="100000">
                <a:srgbClr val="3CA1E6">
                  <a:alpha val="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19" name="AutoShape 56"/>
          <p:cNvSpPr>
            <a:spLocks noChangeArrowheads="1"/>
          </p:cNvSpPr>
          <p:nvPr/>
        </p:nvSpPr>
        <p:spPr bwMode="hidden">
          <a:xfrm>
            <a:off x="1193974" y="4720307"/>
            <a:ext cx="2163762" cy="792163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chemeClr val="bg2"/>
              </a:gs>
              <a:gs pos="100000">
                <a:srgbClr val="002A7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20" name="AutoShape 57"/>
          <p:cNvSpPr>
            <a:spLocks noChangeArrowheads="1"/>
          </p:cNvSpPr>
          <p:nvPr/>
        </p:nvSpPr>
        <p:spPr bwMode="hidden">
          <a:xfrm>
            <a:off x="1238424" y="4744120"/>
            <a:ext cx="2070100" cy="7032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2A7F6"/>
              </a:gs>
              <a:gs pos="100000">
                <a:srgbClr val="002A7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13321" name="Group 58"/>
          <p:cNvGrpSpPr>
            <a:grpSpLocks/>
          </p:cNvGrpSpPr>
          <p:nvPr/>
        </p:nvGrpSpPr>
        <p:grpSpPr bwMode="auto">
          <a:xfrm>
            <a:off x="1932161" y="1554832"/>
            <a:ext cx="642938" cy="642938"/>
            <a:chOff x="1289" y="582"/>
            <a:chExt cx="668" cy="668"/>
          </a:xfrm>
        </p:grpSpPr>
        <p:sp>
          <p:nvSpPr>
            <p:cNvPr id="13351" name="Oval 59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3352" name="Oval 60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3353" name="Oval 61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3354" name="Oval 62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3355" name="Oval 63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13322" name="Text Box 64"/>
          <p:cNvSpPr txBox="1">
            <a:spLocks noChangeArrowheads="1"/>
          </p:cNvSpPr>
          <p:nvPr/>
        </p:nvSpPr>
        <p:spPr bwMode="gray">
          <a:xfrm>
            <a:off x="2070274" y="1646907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>
                <a:solidFill>
                  <a:srgbClr val="000000"/>
                </a:solidFill>
              </a:rPr>
              <a:t>1</a:t>
            </a:r>
            <a:endParaRPr lang="en-US" altLang="zh-CN"/>
          </a:p>
        </p:txBody>
      </p:sp>
      <p:sp>
        <p:nvSpPr>
          <p:cNvPr id="13323" name="Text Box 65"/>
          <p:cNvSpPr txBox="1">
            <a:spLocks noChangeArrowheads="1"/>
          </p:cNvSpPr>
          <p:nvPr/>
        </p:nvSpPr>
        <p:spPr bwMode="gray">
          <a:xfrm>
            <a:off x="1263824" y="2316832"/>
            <a:ext cx="20574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400">
                <a:solidFill>
                  <a:srgbClr val="000000"/>
                </a:solidFill>
                <a:latin typeface="Verdana" panose="020B0604030504040204" pitchFamily="34" charset="0"/>
              </a:rPr>
              <a:t>ThemeGallery is a Design Digital Content &amp; Contents mall developed by Guild Design Inc.</a:t>
            </a:r>
            <a:endParaRPr lang="en-US" altLang="zh-CN"/>
          </a:p>
        </p:txBody>
      </p:sp>
      <p:sp>
        <p:nvSpPr>
          <p:cNvPr id="13324" name="AutoShape 67"/>
          <p:cNvSpPr>
            <a:spLocks noChangeArrowheads="1"/>
          </p:cNvSpPr>
          <p:nvPr/>
        </p:nvSpPr>
        <p:spPr bwMode="gray">
          <a:xfrm>
            <a:off x="3549824" y="1862807"/>
            <a:ext cx="2163762" cy="2857500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34B034"/>
              </a:gs>
              <a:gs pos="100000">
                <a:srgbClr val="3F8B4A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25" name="AutoShape 68"/>
          <p:cNvSpPr>
            <a:spLocks noChangeArrowheads="1"/>
          </p:cNvSpPr>
          <p:nvPr/>
        </p:nvSpPr>
        <p:spPr bwMode="gray">
          <a:xfrm>
            <a:off x="3583161" y="1870745"/>
            <a:ext cx="2098675" cy="2803525"/>
          </a:xfrm>
          <a:prstGeom prst="roundRect">
            <a:avLst>
              <a:gd name="adj" fmla="val 16667"/>
            </a:avLst>
          </a:prstGeom>
          <a:solidFill>
            <a:srgbClr val="73E7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26" name="AutoShape 69"/>
          <p:cNvSpPr>
            <a:spLocks noChangeArrowheads="1"/>
          </p:cNvSpPr>
          <p:nvPr/>
        </p:nvSpPr>
        <p:spPr bwMode="gray">
          <a:xfrm>
            <a:off x="3600624" y="3934495"/>
            <a:ext cx="2070100" cy="70961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3E77E"/>
              </a:gs>
              <a:gs pos="100000">
                <a:srgbClr val="B3F2B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27" name="AutoShape 70"/>
          <p:cNvSpPr>
            <a:spLocks noChangeArrowheads="1"/>
          </p:cNvSpPr>
          <p:nvPr/>
        </p:nvSpPr>
        <p:spPr bwMode="gray">
          <a:xfrm>
            <a:off x="3600624" y="1892970"/>
            <a:ext cx="2070100" cy="7080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0F7D4"/>
              </a:gs>
              <a:gs pos="100000">
                <a:srgbClr val="73E77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28" name="Oval 71"/>
          <p:cNvSpPr>
            <a:spLocks noChangeArrowheads="1"/>
          </p:cNvSpPr>
          <p:nvPr/>
        </p:nvSpPr>
        <p:spPr bwMode="gray">
          <a:xfrm>
            <a:off x="4294361" y="1554832"/>
            <a:ext cx="642938" cy="642938"/>
          </a:xfrm>
          <a:prstGeom prst="ellipse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29" name="Oval 72"/>
          <p:cNvSpPr>
            <a:spLocks noChangeArrowheads="1"/>
          </p:cNvSpPr>
          <p:nvPr/>
        </p:nvSpPr>
        <p:spPr bwMode="gray">
          <a:xfrm>
            <a:off x="4300711" y="1559595"/>
            <a:ext cx="622300" cy="622300"/>
          </a:xfrm>
          <a:prstGeom prst="ellipse">
            <a:avLst/>
          </a:prstGeom>
          <a:gradFill rotWithShape="1">
            <a:gsLst>
              <a:gs pos="0">
                <a:srgbClr val="636869"/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30" name="Oval 73"/>
          <p:cNvSpPr>
            <a:spLocks noChangeArrowheads="1"/>
          </p:cNvSpPr>
          <p:nvPr/>
        </p:nvSpPr>
        <p:spPr bwMode="gray">
          <a:xfrm>
            <a:off x="4308649" y="1562770"/>
            <a:ext cx="608012" cy="608012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F1F5F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31" name="Oval 74"/>
          <p:cNvSpPr>
            <a:spLocks noChangeArrowheads="1"/>
          </p:cNvSpPr>
          <p:nvPr/>
        </p:nvSpPr>
        <p:spPr bwMode="gray">
          <a:xfrm>
            <a:off x="4314999" y="1569120"/>
            <a:ext cx="577850" cy="566737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32" name="Oval 75"/>
          <p:cNvSpPr>
            <a:spLocks noChangeArrowheads="1"/>
          </p:cNvSpPr>
          <p:nvPr/>
        </p:nvSpPr>
        <p:spPr bwMode="gray">
          <a:xfrm>
            <a:off x="4349924" y="1584995"/>
            <a:ext cx="512762" cy="4603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D6E1E2">
                  <a:alpha val="37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33" name="Text Box 76"/>
          <p:cNvSpPr txBox="1">
            <a:spLocks noChangeArrowheads="1"/>
          </p:cNvSpPr>
          <p:nvPr/>
        </p:nvSpPr>
        <p:spPr bwMode="gray">
          <a:xfrm>
            <a:off x="4432474" y="1646907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>
                <a:solidFill>
                  <a:srgbClr val="000000"/>
                </a:solidFill>
              </a:rPr>
              <a:t>2</a:t>
            </a:r>
            <a:endParaRPr lang="en-US" altLang="zh-CN"/>
          </a:p>
        </p:txBody>
      </p:sp>
      <p:sp>
        <p:nvSpPr>
          <p:cNvPr id="13334" name="Text Box 77"/>
          <p:cNvSpPr txBox="1">
            <a:spLocks noChangeArrowheads="1"/>
          </p:cNvSpPr>
          <p:nvPr/>
        </p:nvSpPr>
        <p:spPr bwMode="gray">
          <a:xfrm>
            <a:off x="3626024" y="2316832"/>
            <a:ext cx="20574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400">
                <a:solidFill>
                  <a:srgbClr val="000000"/>
                </a:solidFill>
                <a:latin typeface="Verdana" panose="020B0604030504040204" pitchFamily="34" charset="0"/>
              </a:rPr>
              <a:t>ThemeGallery is a Design Digital Content &amp; Contents mall developed by Guild Design Inc.</a:t>
            </a:r>
            <a:endParaRPr lang="en-US" altLang="zh-CN"/>
          </a:p>
        </p:txBody>
      </p:sp>
      <p:sp>
        <p:nvSpPr>
          <p:cNvPr id="13335" name="AutoShape 78"/>
          <p:cNvSpPr>
            <a:spLocks noChangeArrowheads="1"/>
          </p:cNvSpPr>
          <p:nvPr/>
        </p:nvSpPr>
        <p:spPr bwMode="hidden">
          <a:xfrm>
            <a:off x="3552999" y="4720307"/>
            <a:ext cx="2163762" cy="792163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669900"/>
              </a:gs>
              <a:gs pos="100000">
                <a:srgbClr val="002F8D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36" name="AutoShape 79"/>
          <p:cNvSpPr>
            <a:spLocks noChangeArrowheads="1"/>
          </p:cNvSpPr>
          <p:nvPr/>
        </p:nvSpPr>
        <p:spPr bwMode="hidden">
          <a:xfrm>
            <a:off x="3597449" y="4744120"/>
            <a:ext cx="2070100" cy="77311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3E77E"/>
              </a:gs>
              <a:gs pos="100000">
                <a:srgbClr val="002F8D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37" name="AutoShape 81"/>
          <p:cNvSpPr>
            <a:spLocks noChangeArrowheads="1"/>
          </p:cNvSpPr>
          <p:nvPr/>
        </p:nvSpPr>
        <p:spPr bwMode="gray">
          <a:xfrm>
            <a:off x="5912024" y="1862807"/>
            <a:ext cx="2163762" cy="2857500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B59F43"/>
              </a:gs>
              <a:gs pos="100000">
                <a:srgbClr val="8F884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38" name="AutoShape 82"/>
          <p:cNvSpPr>
            <a:spLocks noChangeArrowheads="1"/>
          </p:cNvSpPr>
          <p:nvPr/>
        </p:nvSpPr>
        <p:spPr bwMode="gray">
          <a:xfrm>
            <a:off x="5945361" y="1870745"/>
            <a:ext cx="2098675" cy="2803525"/>
          </a:xfrm>
          <a:prstGeom prst="roundRect">
            <a:avLst>
              <a:gd name="adj" fmla="val 16667"/>
            </a:avLst>
          </a:prstGeom>
          <a:solidFill>
            <a:srgbClr val="E9E06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39" name="AutoShape 83"/>
          <p:cNvSpPr>
            <a:spLocks noChangeArrowheads="1"/>
          </p:cNvSpPr>
          <p:nvPr/>
        </p:nvSpPr>
        <p:spPr bwMode="gray">
          <a:xfrm>
            <a:off x="5962824" y="3934495"/>
            <a:ext cx="2070100" cy="70961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E065"/>
              </a:gs>
              <a:gs pos="100000">
                <a:srgbClr val="F2EDA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40" name="AutoShape 84"/>
          <p:cNvSpPr>
            <a:spLocks noChangeArrowheads="1"/>
          </p:cNvSpPr>
          <p:nvPr/>
        </p:nvSpPr>
        <p:spPr bwMode="gray">
          <a:xfrm>
            <a:off x="5962824" y="1892970"/>
            <a:ext cx="2070100" cy="7080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5CC"/>
              </a:gs>
              <a:gs pos="100000">
                <a:srgbClr val="E9E06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13341" name="Group 85"/>
          <p:cNvGrpSpPr>
            <a:grpSpLocks/>
          </p:cNvGrpSpPr>
          <p:nvPr/>
        </p:nvGrpSpPr>
        <p:grpSpPr bwMode="auto">
          <a:xfrm>
            <a:off x="6656561" y="1554832"/>
            <a:ext cx="642938" cy="642938"/>
            <a:chOff x="1289" y="582"/>
            <a:chExt cx="668" cy="668"/>
          </a:xfrm>
        </p:grpSpPr>
        <p:sp>
          <p:nvSpPr>
            <p:cNvPr id="13346" name="Oval 86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3347" name="Oval 87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3348" name="Oval 88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3349" name="Oval 89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3350" name="Oval 90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13342" name="Text Box 91"/>
          <p:cNvSpPr txBox="1">
            <a:spLocks noChangeArrowheads="1"/>
          </p:cNvSpPr>
          <p:nvPr/>
        </p:nvSpPr>
        <p:spPr bwMode="gray">
          <a:xfrm>
            <a:off x="6794674" y="1646907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>
                <a:solidFill>
                  <a:srgbClr val="000000"/>
                </a:solidFill>
              </a:rPr>
              <a:t>3</a:t>
            </a:r>
            <a:endParaRPr lang="en-US" altLang="zh-CN"/>
          </a:p>
        </p:txBody>
      </p:sp>
      <p:sp>
        <p:nvSpPr>
          <p:cNvPr id="13343" name="Text Box 92"/>
          <p:cNvSpPr txBox="1">
            <a:spLocks noChangeArrowheads="1"/>
          </p:cNvSpPr>
          <p:nvPr/>
        </p:nvSpPr>
        <p:spPr bwMode="gray">
          <a:xfrm>
            <a:off x="5988224" y="2316832"/>
            <a:ext cx="20574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400">
                <a:solidFill>
                  <a:srgbClr val="000000"/>
                </a:solidFill>
                <a:latin typeface="Verdana" panose="020B0604030504040204" pitchFamily="34" charset="0"/>
              </a:rPr>
              <a:t>ThemeGallery is a Design Digital Content &amp; Contents mall developed by Guild Design Inc.</a:t>
            </a:r>
            <a:endParaRPr lang="en-US" altLang="zh-CN"/>
          </a:p>
        </p:txBody>
      </p:sp>
      <p:sp>
        <p:nvSpPr>
          <p:cNvPr id="13344" name="AutoShape 93"/>
          <p:cNvSpPr>
            <a:spLocks noChangeArrowheads="1"/>
          </p:cNvSpPr>
          <p:nvPr/>
        </p:nvSpPr>
        <p:spPr bwMode="hidden">
          <a:xfrm>
            <a:off x="5905674" y="4720307"/>
            <a:ext cx="2163762" cy="792163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A39446"/>
              </a:gs>
              <a:gs pos="100000">
                <a:srgbClr val="00329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45" name="AutoShape 94"/>
          <p:cNvSpPr>
            <a:spLocks noChangeArrowheads="1"/>
          </p:cNvSpPr>
          <p:nvPr/>
        </p:nvSpPr>
        <p:spPr bwMode="hidden">
          <a:xfrm>
            <a:off x="5950124" y="4744120"/>
            <a:ext cx="2070100" cy="77311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E065"/>
              </a:gs>
              <a:gs pos="100000">
                <a:srgbClr val="00329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37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3366"/>
      </a:dk2>
      <a:lt2>
        <a:srgbClr val="C0C0C0"/>
      </a:lt2>
      <a:accent1>
        <a:srgbClr val="4EA7EA"/>
      </a:accent1>
      <a:accent2>
        <a:srgbClr val="93C052"/>
      </a:accent2>
      <a:accent3>
        <a:srgbClr val="FFFFFF"/>
      </a:accent3>
      <a:accent4>
        <a:srgbClr val="000000"/>
      </a:accent4>
      <a:accent5>
        <a:srgbClr val="B2D0F3"/>
      </a:accent5>
      <a:accent6>
        <a:srgbClr val="85AE49"/>
      </a:accent6>
      <a:hlink>
        <a:srgbClr val="9999FF"/>
      </a:hlink>
      <a:folHlink>
        <a:srgbClr val="855AD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193583"/>
        </a:dk2>
        <a:lt2>
          <a:srgbClr val="C0C0C0"/>
        </a:lt2>
        <a:accent1>
          <a:srgbClr val="E46C22"/>
        </a:accent1>
        <a:accent2>
          <a:srgbClr val="14CAEE"/>
        </a:accent2>
        <a:accent3>
          <a:srgbClr val="FFFFFF"/>
        </a:accent3>
        <a:accent4>
          <a:srgbClr val="000000"/>
        </a:accent4>
        <a:accent5>
          <a:srgbClr val="EFBAAB"/>
        </a:accent5>
        <a:accent6>
          <a:srgbClr val="11B7D8"/>
        </a:accent6>
        <a:hlink>
          <a:srgbClr val="6A6AE2"/>
        </a:hlink>
        <a:folHlink>
          <a:srgbClr val="66A4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3366"/>
        </a:dk2>
        <a:lt2>
          <a:srgbClr val="C0C0C0"/>
        </a:lt2>
        <a:accent1>
          <a:srgbClr val="76CA2A"/>
        </a:accent1>
        <a:accent2>
          <a:srgbClr val="E5772D"/>
        </a:accent2>
        <a:accent3>
          <a:srgbClr val="FFFFFF"/>
        </a:accent3>
        <a:accent4>
          <a:srgbClr val="000000"/>
        </a:accent4>
        <a:accent5>
          <a:srgbClr val="BDE1AC"/>
        </a:accent5>
        <a:accent6>
          <a:srgbClr val="CF6B28"/>
        </a:accent6>
        <a:hlink>
          <a:srgbClr val="1A50B2"/>
        </a:hlink>
        <a:folHlink>
          <a:srgbClr val="855A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3366"/>
        </a:dk2>
        <a:lt2>
          <a:srgbClr val="C0C0C0"/>
        </a:lt2>
        <a:accent1>
          <a:srgbClr val="4EA7EA"/>
        </a:accent1>
        <a:accent2>
          <a:srgbClr val="93C052"/>
        </a:accent2>
        <a:accent3>
          <a:srgbClr val="FFFFFF"/>
        </a:accent3>
        <a:accent4>
          <a:srgbClr val="000000"/>
        </a:accent4>
        <a:accent5>
          <a:srgbClr val="B2D0F3"/>
        </a:accent5>
        <a:accent6>
          <a:srgbClr val="85AE49"/>
        </a:accent6>
        <a:hlink>
          <a:srgbClr val="9999FF"/>
        </a:hlink>
        <a:folHlink>
          <a:srgbClr val="855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8695</TotalTime>
  <Words>65</Words>
  <Application>Microsoft Office PowerPoint</Application>
  <PresentationFormat>全屏显示(4:3)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宋体</vt:lpstr>
      <vt:lpstr>Arial</vt:lpstr>
      <vt:lpstr>Calibri</vt:lpstr>
      <vt:lpstr>Verdana</vt:lpstr>
      <vt:lpstr>Wingdings</vt:lpstr>
      <vt:lpstr>Default Design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FtpDown</dc:creator>
  <dc:description/>
  <cp:lastModifiedBy>Windows 用户</cp:lastModifiedBy>
  <cp:revision>198</cp:revision>
  <dcterms:created xsi:type="dcterms:W3CDTF">2006-07-05T15:28:04Z</dcterms:created>
  <dcterms:modified xsi:type="dcterms:W3CDTF">2013-07-05T06:02:29Z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PowerPoint Template</vt:lpwstr>
  </property>
  <property fmtid="{D5CDD505-2E9C-101B-9397-08002B2CF9AE}" pid="3" name="SlideDescription">
    <vt:lpwstr/>
  </property>
</Properties>
</file>