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5F73D-DD8E-4F09-8443-41E0A7FBD0F5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E1F71-501C-4F15-B55C-C38ACB3AA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1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016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00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5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7"/>
          <p:cNvSpPr>
            <a:spLocks noChangeArrowheads="1"/>
          </p:cNvSpPr>
          <p:nvPr/>
        </p:nvSpPr>
        <p:spPr bwMode="gray">
          <a:xfrm>
            <a:off x="1600200" y="2940968"/>
            <a:ext cx="1600200" cy="2667000"/>
          </a:xfrm>
          <a:prstGeom prst="roundRect">
            <a:avLst>
              <a:gd name="adj" fmla="val 7935"/>
            </a:avLst>
          </a:prstGeom>
          <a:gradFill rotWithShape="1">
            <a:gsLst>
              <a:gs pos="0">
                <a:srgbClr val="3B5893"/>
              </a:gs>
              <a:gs pos="100000">
                <a:srgbClr val="6699FF"/>
              </a:gs>
            </a:gsLst>
            <a:lin ang="5400000" scaled="1"/>
          </a:gradFill>
          <a:ln>
            <a:noFill/>
          </a:ln>
          <a:effectLst>
            <a:prstShdw prst="shdw12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gray">
          <a:xfrm>
            <a:off x="1816100" y="3626768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>
                <a:solidFill>
                  <a:srgbClr val="FFFFFF"/>
                </a:solidFill>
              </a:rPr>
              <a:t>Add your</a:t>
            </a:r>
          </a:p>
          <a:p>
            <a:pPr algn="ctr"/>
            <a:r>
              <a:rPr lang="en-US" altLang="zh-CN">
                <a:solidFill>
                  <a:srgbClr val="FFFFFF"/>
                </a:solidFill>
              </a:rPr>
              <a:t>Text here</a:t>
            </a:r>
          </a:p>
        </p:txBody>
      </p:sp>
      <p:sp>
        <p:nvSpPr>
          <p:cNvPr id="4100" name="AutoShape 9"/>
          <p:cNvSpPr>
            <a:spLocks noChangeArrowheads="1"/>
          </p:cNvSpPr>
          <p:nvPr/>
        </p:nvSpPr>
        <p:spPr bwMode="gray">
          <a:xfrm>
            <a:off x="1524000" y="1340768"/>
            <a:ext cx="1752600" cy="2057400"/>
          </a:xfrm>
          <a:prstGeom prst="roundRect">
            <a:avLst>
              <a:gd name="adj" fmla="val 17509"/>
            </a:avLst>
          </a:prstGeom>
          <a:solidFill>
            <a:srgbClr val="4E91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1" name="AutoShape 10"/>
          <p:cNvSpPr>
            <a:spLocks noChangeArrowheads="1"/>
          </p:cNvSpPr>
          <p:nvPr/>
        </p:nvSpPr>
        <p:spPr bwMode="gray">
          <a:xfrm>
            <a:off x="1565275" y="2833018"/>
            <a:ext cx="1676400" cy="5111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E91D4"/>
              </a:gs>
              <a:gs pos="100000">
                <a:srgbClr val="93BCE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2" name="AutoShape 11"/>
          <p:cNvSpPr>
            <a:spLocks noChangeArrowheads="1"/>
          </p:cNvSpPr>
          <p:nvPr/>
        </p:nvSpPr>
        <p:spPr bwMode="gray">
          <a:xfrm>
            <a:off x="1565275" y="1362993"/>
            <a:ext cx="1676400" cy="509588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EE1F3"/>
              </a:gs>
              <a:gs pos="100000">
                <a:srgbClr val="4E91D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gray">
          <a:xfrm>
            <a:off x="1982788" y="1675731"/>
            <a:ext cx="80962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  <a:p>
            <a:pPr algn="ctr">
              <a:defRPr/>
            </a:pPr>
            <a:r>
              <a:rPr lang="en-US" altLang="zh-CN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4104" name="AutoShape 13"/>
          <p:cNvSpPr>
            <a:spLocks noChangeArrowheads="1"/>
          </p:cNvSpPr>
          <p:nvPr/>
        </p:nvSpPr>
        <p:spPr bwMode="gray">
          <a:xfrm flipV="1">
            <a:off x="1709738" y="5274593"/>
            <a:ext cx="1371600" cy="2286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B9D1FF"/>
              </a:gs>
              <a:gs pos="100000">
                <a:srgbClr val="6699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5" name="AutoShape 15"/>
          <p:cNvSpPr>
            <a:spLocks noChangeArrowheads="1"/>
          </p:cNvSpPr>
          <p:nvPr/>
        </p:nvSpPr>
        <p:spPr bwMode="gray">
          <a:xfrm>
            <a:off x="6121400" y="3398168"/>
            <a:ext cx="1600200" cy="2209800"/>
          </a:xfrm>
          <a:prstGeom prst="roundRect">
            <a:avLst>
              <a:gd name="adj" fmla="val 7935"/>
            </a:avLst>
          </a:prstGeom>
          <a:gradFill rotWithShape="1">
            <a:gsLst>
              <a:gs pos="0">
                <a:srgbClr val="6B5B0B"/>
              </a:gs>
              <a:gs pos="100000">
                <a:srgbClr val="E8C518"/>
              </a:gs>
            </a:gsLst>
            <a:lin ang="5400000" scaled="1"/>
          </a:gradFill>
          <a:ln>
            <a:noFill/>
          </a:ln>
          <a:effectLst>
            <a:prstShdw prst="shdw11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6" name="Text Box 16"/>
          <p:cNvSpPr txBox="1">
            <a:spLocks noChangeArrowheads="1"/>
          </p:cNvSpPr>
          <p:nvPr/>
        </p:nvSpPr>
        <p:spPr bwMode="gray">
          <a:xfrm>
            <a:off x="6337300" y="4052218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>
                <a:solidFill>
                  <a:srgbClr val="FFFFFF"/>
                </a:solidFill>
              </a:rPr>
              <a:t>Add Your</a:t>
            </a:r>
          </a:p>
          <a:p>
            <a:pPr algn="ctr"/>
            <a:r>
              <a:rPr lang="en-US" altLang="zh-CN">
                <a:solidFill>
                  <a:srgbClr val="FFFFFF"/>
                </a:solidFill>
              </a:rPr>
              <a:t>Text here</a:t>
            </a:r>
          </a:p>
        </p:txBody>
      </p:sp>
      <p:sp>
        <p:nvSpPr>
          <p:cNvPr id="4107" name="AutoShape 17"/>
          <p:cNvSpPr>
            <a:spLocks noChangeArrowheads="1"/>
          </p:cNvSpPr>
          <p:nvPr/>
        </p:nvSpPr>
        <p:spPr bwMode="gray">
          <a:xfrm>
            <a:off x="6059488" y="2026568"/>
            <a:ext cx="1712912" cy="1901825"/>
          </a:xfrm>
          <a:prstGeom prst="roundRect">
            <a:avLst>
              <a:gd name="adj" fmla="val 17509"/>
            </a:avLst>
          </a:prstGeom>
          <a:solidFill>
            <a:srgbClr val="B59F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8" name="AutoShape 18"/>
          <p:cNvSpPr>
            <a:spLocks noChangeArrowheads="1"/>
          </p:cNvSpPr>
          <p:nvPr/>
        </p:nvSpPr>
        <p:spPr bwMode="gray">
          <a:xfrm>
            <a:off x="6099175" y="3406106"/>
            <a:ext cx="1639888" cy="471487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B59F43"/>
              </a:gs>
              <a:gs pos="100000">
                <a:srgbClr val="DBD0A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9" name="AutoShape 19"/>
          <p:cNvSpPr>
            <a:spLocks noChangeArrowheads="1"/>
          </p:cNvSpPr>
          <p:nvPr/>
        </p:nvSpPr>
        <p:spPr bwMode="gray">
          <a:xfrm>
            <a:off x="6099175" y="2047206"/>
            <a:ext cx="1639888" cy="4699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EDE8D1"/>
              </a:gs>
              <a:gs pos="100000">
                <a:srgbClr val="B59F4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gray">
          <a:xfrm>
            <a:off x="6554788" y="2483768"/>
            <a:ext cx="80962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  <a:p>
            <a:pPr algn="ctr">
              <a:defRPr/>
            </a:pPr>
            <a:r>
              <a:rPr lang="en-US" altLang="zh-CN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4111" name="AutoShape 21"/>
          <p:cNvSpPr>
            <a:spLocks noChangeArrowheads="1"/>
          </p:cNvSpPr>
          <p:nvPr/>
        </p:nvSpPr>
        <p:spPr bwMode="gray">
          <a:xfrm flipV="1">
            <a:off x="6248400" y="5303168"/>
            <a:ext cx="1371600" cy="2286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BF5D5"/>
              </a:gs>
              <a:gs pos="100000">
                <a:srgbClr val="E8C51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2" name="AutoShape 23"/>
          <p:cNvSpPr>
            <a:spLocks noChangeArrowheads="1"/>
          </p:cNvSpPr>
          <p:nvPr/>
        </p:nvSpPr>
        <p:spPr bwMode="gray">
          <a:xfrm>
            <a:off x="3911600" y="3245768"/>
            <a:ext cx="1600200" cy="2362200"/>
          </a:xfrm>
          <a:prstGeom prst="roundRect">
            <a:avLst>
              <a:gd name="adj" fmla="val 7935"/>
            </a:avLst>
          </a:prstGeom>
          <a:gradFill rotWithShape="1">
            <a:gsLst>
              <a:gs pos="0">
                <a:srgbClr val="475E00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3" name="AutoShape 24"/>
          <p:cNvSpPr>
            <a:spLocks noChangeArrowheads="1"/>
          </p:cNvSpPr>
          <p:nvPr/>
        </p:nvSpPr>
        <p:spPr bwMode="gray">
          <a:xfrm>
            <a:off x="3835400" y="1645568"/>
            <a:ext cx="1727200" cy="1981200"/>
          </a:xfrm>
          <a:prstGeom prst="roundRect">
            <a:avLst>
              <a:gd name="adj" fmla="val 17509"/>
            </a:avLst>
          </a:prstGeom>
          <a:solidFill>
            <a:srgbClr val="34B0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4" name="AutoShape 25"/>
          <p:cNvSpPr>
            <a:spLocks noChangeArrowheads="1"/>
          </p:cNvSpPr>
          <p:nvPr/>
        </p:nvSpPr>
        <p:spPr bwMode="gray">
          <a:xfrm>
            <a:off x="3876675" y="3083843"/>
            <a:ext cx="1651000" cy="4921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4B034">
                  <a:alpha val="0"/>
                </a:srgbClr>
              </a:gs>
              <a:gs pos="100000">
                <a:srgbClr val="A3DBA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5" name="AutoShape 26"/>
          <p:cNvSpPr>
            <a:spLocks noChangeArrowheads="1"/>
          </p:cNvSpPr>
          <p:nvPr/>
        </p:nvSpPr>
        <p:spPr bwMode="gray">
          <a:xfrm>
            <a:off x="3876675" y="1669381"/>
            <a:ext cx="1651000" cy="4905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0F3E0"/>
              </a:gs>
              <a:gs pos="100000">
                <a:srgbClr val="34B03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6" name="Text Box 27"/>
          <p:cNvSpPr txBox="1">
            <a:spLocks noChangeArrowheads="1"/>
          </p:cNvSpPr>
          <p:nvPr/>
        </p:nvSpPr>
        <p:spPr bwMode="gray">
          <a:xfrm>
            <a:off x="4127500" y="3855368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>
                <a:solidFill>
                  <a:srgbClr val="FFFFFF"/>
                </a:solidFill>
              </a:rPr>
              <a:t>Add Your</a:t>
            </a:r>
          </a:p>
          <a:p>
            <a:pPr algn="ctr"/>
            <a:r>
              <a:rPr lang="en-US" altLang="zh-CN">
                <a:solidFill>
                  <a:srgbClr val="FFFFFF"/>
                </a:solidFill>
              </a:rPr>
              <a:t>Text here</a:t>
            </a: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gray">
          <a:xfrm>
            <a:off x="4294188" y="2102768"/>
            <a:ext cx="80962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  <a:p>
            <a:pPr algn="ctr">
              <a:defRPr/>
            </a:pPr>
            <a:r>
              <a:rPr lang="en-US" altLang="zh-CN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4118" name="AutoShape 29"/>
          <p:cNvSpPr>
            <a:spLocks noChangeArrowheads="1"/>
          </p:cNvSpPr>
          <p:nvPr/>
        </p:nvSpPr>
        <p:spPr bwMode="gray">
          <a:xfrm flipV="1">
            <a:off x="4038600" y="5303168"/>
            <a:ext cx="1371600" cy="2286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DDEEAA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5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35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