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1C397-80C8-4A7F-AF34-C1A0ECFAB4D7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3B2C5-7426-4BCF-8E03-54177549BA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74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768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56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2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AutoShape 3"/>
          <p:cNvSpPr>
            <a:spLocks noChangeArrowheads="1"/>
          </p:cNvSpPr>
          <p:nvPr/>
        </p:nvSpPr>
        <p:spPr bwMode="gray">
          <a:xfrm>
            <a:off x="5969000" y="2563813"/>
            <a:ext cx="2273300" cy="2111375"/>
          </a:xfrm>
          <a:prstGeom prst="homePlate">
            <a:avLst>
              <a:gd name="adj" fmla="val 26917"/>
            </a:avLst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05" name="AutoShape 4"/>
          <p:cNvSpPr>
            <a:spLocks noChangeArrowheads="1"/>
          </p:cNvSpPr>
          <p:nvPr/>
        </p:nvSpPr>
        <p:spPr bwMode="gray">
          <a:xfrm>
            <a:off x="4251325" y="2563813"/>
            <a:ext cx="2273300" cy="2111375"/>
          </a:xfrm>
          <a:prstGeom prst="homePlate">
            <a:avLst>
              <a:gd name="adj" fmla="val 26917"/>
            </a:avLst>
          </a:prstGeom>
          <a:gradFill rotWithShape="1">
            <a:gsLst>
              <a:gs pos="0">
                <a:srgbClr val="F6F6F6"/>
              </a:gs>
              <a:gs pos="100000">
                <a:srgbClr val="C0C0C0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06" name="AutoShape 5" descr="11"/>
          <p:cNvSpPr>
            <a:spLocks noChangeArrowheads="1"/>
          </p:cNvSpPr>
          <p:nvPr/>
        </p:nvSpPr>
        <p:spPr bwMode="gray">
          <a:xfrm>
            <a:off x="2435225" y="2563813"/>
            <a:ext cx="2435225" cy="2111375"/>
          </a:xfrm>
          <a:prstGeom prst="homePlate">
            <a:avLst>
              <a:gd name="adj" fmla="val 28835"/>
            </a:avLst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07" name="Freeform 6"/>
          <p:cNvSpPr>
            <a:spLocks/>
          </p:cNvSpPr>
          <p:nvPr/>
        </p:nvSpPr>
        <p:spPr bwMode="gray">
          <a:xfrm>
            <a:off x="2220913" y="2184400"/>
            <a:ext cx="5492750" cy="423863"/>
          </a:xfrm>
          <a:custGeom>
            <a:avLst/>
            <a:gdLst>
              <a:gd name="T0" fmla="*/ 0 w 3454"/>
              <a:gd name="T1" fmla="*/ 0 h 267"/>
              <a:gd name="T2" fmla="*/ 2147483646 w 3454"/>
              <a:gd name="T3" fmla="*/ 2147483646 h 267"/>
              <a:gd name="T4" fmla="*/ 2147483646 w 3454"/>
              <a:gd name="T5" fmla="*/ 2147483646 h 267"/>
              <a:gd name="T6" fmla="*/ 2147483646 w 3454"/>
              <a:gd name="T7" fmla="*/ 2147483646 h 267"/>
              <a:gd name="T8" fmla="*/ 0 w 3454"/>
              <a:gd name="T9" fmla="*/ 0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54"/>
              <a:gd name="T16" fmla="*/ 0 h 267"/>
              <a:gd name="T17" fmla="*/ 3454 w 3454"/>
              <a:gd name="T18" fmla="*/ 267 h 2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54" h="267">
                <a:moveTo>
                  <a:pt x="0" y="0"/>
                </a:moveTo>
                <a:lnTo>
                  <a:pt x="87" y="267"/>
                </a:lnTo>
                <a:lnTo>
                  <a:pt x="3454" y="267"/>
                </a:lnTo>
                <a:lnTo>
                  <a:pt x="3292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2287A9"/>
              </a:gs>
              <a:gs pos="100000">
                <a:srgbClr val="33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08" name="AutoShape 7"/>
          <p:cNvSpPr>
            <a:spLocks noChangeArrowheads="1"/>
          </p:cNvSpPr>
          <p:nvPr/>
        </p:nvSpPr>
        <p:spPr bwMode="gray">
          <a:xfrm>
            <a:off x="990600" y="2185988"/>
            <a:ext cx="2081213" cy="248761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666699"/>
              </a:gs>
              <a:gs pos="100000">
                <a:srgbClr val="47476B"/>
              </a:gs>
            </a:gsLst>
            <a:lin ang="2700000" scaled="1"/>
          </a:gra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09" name="Rectangle 8"/>
          <p:cNvSpPr>
            <a:spLocks noChangeArrowheads="1"/>
          </p:cNvSpPr>
          <p:nvPr/>
        </p:nvSpPr>
        <p:spPr bwMode="white">
          <a:xfrm>
            <a:off x="1098550" y="2773363"/>
            <a:ext cx="16525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FFFFFF"/>
                </a:solidFill>
              </a:rPr>
              <a:t>ThemeGallery  is a Design Digital Content &amp; Contents mall developed by Guild Design Inc.</a:t>
            </a:r>
            <a:endParaRPr lang="en-US" altLang="zh-CN"/>
          </a:p>
        </p:txBody>
      </p:sp>
      <p:sp>
        <p:nvSpPr>
          <p:cNvPr id="256010" name="Rectangle 9"/>
          <p:cNvSpPr>
            <a:spLocks noChangeArrowheads="1"/>
          </p:cNvSpPr>
          <p:nvPr/>
        </p:nvSpPr>
        <p:spPr bwMode="white">
          <a:xfrm>
            <a:off x="4748213" y="2211388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</a:rPr>
              <a:t>Title in here</a:t>
            </a:r>
            <a:endParaRPr lang="en-US" altLang="zh-CN"/>
          </a:p>
        </p:txBody>
      </p:sp>
      <p:sp>
        <p:nvSpPr>
          <p:cNvPr id="256011" name="Rectangle 10"/>
          <p:cNvSpPr>
            <a:spLocks noChangeArrowheads="1"/>
          </p:cNvSpPr>
          <p:nvPr/>
        </p:nvSpPr>
        <p:spPr bwMode="auto">
          <a:xfrm>
            <a:off x="4873625" y="323215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>
                <a:solidFill>
                  <a:srgbClr val="111111"/>
                </a:solidFill>
              </a:rPr>
              <a:t>Description of the company’s sub contents</a:t>
            </a:r>
            <a:endParaRPr lang="en-US" altLang="zh-CN"/>
          </a:p>
        </p:txBody>
      </p:sp>
      <p:sp>
        <p:nvSpPr>
          <p:cNvPr id="256012" name="Rectangle 11"/>
          <p:cNvSpPr>
            <a:spLocks noChangeArrowheads="1"/>
          </p:cNvSpPr>
          <p:nvPr/>
        </p:nvSpPr>
        <p:spPr bwMode="auto">
          <a:xfrm>
            <a:off x="2482850" y="4781550"/>
            <a:ext cx="178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rgbClr val="000000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company’s products</a:t>
            </a:r>
          </a:p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company’s business</a:t>
            </a:r>
            <a:endParaRPr lang="en-US" altLang="zh-CN"/>
          </a:p>
        </p:txBody>
      </p:sp>
      <p:sp>
        <p:nvSpPr>
          <p:cNvPr id="256013" name="Rectangle 12"/>
          <p:cNvSpPr>
            <a:spLocks noChangeArrowheads="1"/>
          </p:cNvSpPr>
          <p:nvPr/>
        </p:nvSpPr>
        <p:spPr bwMode="auto">
          <a:xfrm>
            <a:off x="6018213" y="4781550"/>
            <a:ext cx="1787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rgbClr val="000000"/>
                </a:solidFill>
              </a:rPr>
              <a:t> </a:t>
            </a:r>
            <a:r>
              <a:rPr lang="en-US" altLang="zh-CN" sz="1200">
                <a:solidFill>
                  <a:srgbClr val="000000"/>
                </a:solidFill>
              </a:rPr>
              <a:t>company’s products</a:t>
            </a:r>
          </a:p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company’s business</a:t>
            </a:r>
          </a:p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company’s technology</a:t>
            </a:r>
          </a:p>
          <a:p>
            <a:pPr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US" altLang="zh-CN" sz="1200">
                <a:solidFill>
                  <a:srgbClr val="000000"/>
                </a:solidFill>
              </a:rPr>
              <a:t> company’s contents</a:t>
            </a:r>
            <a:endParaRPr lang="en-US" altLang="zh-CN"/>
          </a:p>
        </p:txBody>
      </p:sp>
      <p:sp>
        <p:nvSpPr>
          <p:cNvPr id="256014" name="Rectangle 13"/>
          <p:cNvSpPr>
            <a:spLocks noChangeArrowheads="1"/>
          </p:cNvSpPr>
          <p:nvPr/>
        </p:nvSpPr>
        <p:spPr bwMode="auto">
          <a:xfrm>
            <a:off x="1003300" y="1749425"/>
            <a:ext cx="6789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66"/>
                </a:solidFill>
              </a:rPr>
              <a:t>Describe a vision of company or strategic contents</a:t>
            </a:r>
            <a:endParaRPr lang="en-US" altLang="zh-CN"/>
          </a:p>
        </p:txBody>
      </p:sp>
      <p:sp>
        <p:nvSpPr>
          <p:cNvPr id="256015" name="Rectangle 14"/>
          <p:cNvSpPr>
            <a:spLocks noChangeArrowheads="1"/>
          </p:cNvSpPr>
          <p:nvPr/>
        </p:nvSpPr>
        <p:spPr bwMode="gray">
          <a:xfrm>
            <a:off x="995363" y="1803400"/>
            <a:ext cx="42862" cy="295275"/>
          </a:xfrm>
          <a:prstGeom prst="rect">
            <a:avLst/>
          </a:prstGeom>
          <a:solidFill>
            <a:srgbClr val="AD9C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