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6DAE8-1B5D-41FA-9FF1-7FC64D69BFFF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96A6B-DFA4-4DB6-82C4-1C3D01D3ED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73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246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18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Freeform 4"/>
          <p:cNvSpPr>
            <a:spLocks/>
          </p:cNvSpPr>
          <p:nvPr/>
        </p:nvSpPr>
        <p:spPr bwMode="invGray">
          <a:xfrm rot="7642760" flipH="1" flipV="1">
            <a:off x="1828502" y="2156149"/>
            <a:ext cx="1279525" cy="468312"/>
          </a:xfrm>
          <a:custGeom>
            <a:avLst/>
            <a:gdLst>
              <a:gd name="T0" fmla="*/ 0 w 1286"/>
              <a:gd name="T1" fmla="*/ 2147483646 h 470"/>
              <a:gd name="T2" fmla="*/ 2147483646 w 1286"/>
              <a:gd name="T3" fmla="*/ 2147483646 h 470"/>
              <a:gd name="T4" fmla="*/ 2147483646 w 1286"/>
              <a:gd name="T5" fmla="*/ 2147483646 h 470"/>
              <a:gd name="T6" fmla="*/ 2147483646 w 1286"/>
              <a:gd name="T7" fmla="*/ 2147483646 h 470"/>
              <a:gd name="T8" fmla="*/ 2147483646 w 1286"/>
              <a:gd name="T9" fmla="*/ 0 h 470"/>
              <a:gd name="T10" fmla="*/ 2147483646 w 1286"/>
              <a:gd name="T11" fmla="*/ 2147483646 h 470"/>
              <a:gd name="T12" fmla="*/ 2147483646 w 1286"/>
              <a:gd name="T13" fmla="*/ 2147483646 h 470"/>
              <a:gd name="T14" fmla="*/ 0 w 1286"/>
              <a:gd name="T15" fmla="*/ 2147483646 h 4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86"/>
              <a:gd name="T25" fmla="*/ 0 h 470"/>
              <a:gd name="T26" fmla="*/ 1286 w 1286"/>
              <a:gd name="T27" fmla="*/ 470 h 4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86" h="470">
                <a:moveTo>
                  <a:pt x="0" y="291"/>
                </a:moveTo>
                <a:lnTo>
                  <a:pt x="6" y="470"/>
                </a:lnTo>
                <a:cubicBezTo>
                  <a:pt x="252" y="201"/>
                  <a:pt x="573" y="202"/>
                  <a:pt x="660" y="201"/>
                </a:cubicBezTo>
                <a:cubicBezTo>
                  <a:pt x="748" y="199"/>
                  <a:pt x="1051" y="212"/>
                  <a:pt x="1286" y="431"/>
                </a:cubicBezTo>
                <a:lnTo>
                  <a:pt x="1286" y="0"/>
                </a:lnTo>
                <a:lnTo>
                  <a:pt x="1163" y="168"/>
                </a:lnTo>
                <a:cubicBezTo>
                  <a:pt x="1125" y="136"/>
                  <a:pt x="895" y="45"/>
                  <a:pt x="666" y="39"/>
                </a:cubicBezTo>
                <a:cubicBezTo>
                  <a:pt x="437" y="33"/>
                  <a:pt x="144" y="119"/>
                  <a:pt x="0" y="291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3388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3957" name="Freeform 5"/>
          <p:cNvSpPr>
            <a:spLocks/>
          </p:cNvSpPr>
          <p:nvPr/>
        </p:nvSpPr>
        <p:spPr bwMode="invGray">
          <a:xfrm rot="-7568130" flipH="1" flipV="1">
            <a:off x="5714702" y="1940248"/>
            <a:ext cx="1323975" cy="484188"/>
          </a:xfrm>
          <a:custGeom>
            <a:avLst/>
            <a:gdLst>
              <a:gd name="T0" fmla="*/ 0 w 1286"/>
              <a:gd name="T1" fmla="*/ 2147483646 h 470"/>
              <a:gd name="T2" fmla="*/ 2147483646 w 1286"/>
              <a:gd name="T3" fmla="*/ 2147483646 h 470"/>
              <a:gd name="T4" fmla="*/ 2147483646 w 1286"/>
              <a:gd name="T5" fmla="*/ 2147483646 h 470"/>
              <a:gd name="T6" fmla="*/ 2147483646 w 1286"/>
              <a:gd name="T7" fmla="*/ 2147483646 h 470"/>
              <a:gd name="T8" fmla="*/ 2147483646 w 1286"/>
              <a:gd name="T9" fmla="*/ 0 h 470"/>
              <a:gd name="T10" fmla="*/ 2147483646 w 1286"/>
              <a:gd name="T11" fmla="*/ 2147483646 h 470"/>
              <a:gd name="T12" fmla="*/ 2147483646 w 1286"/>
              <a:gd name="T13" fmla="*/ 2147483646 h 470"/>
              <a:gd name="T14" fmla="*/ 0 w 1286"/>
              <a:gd name="T15" fmla="*/ 2147483646 h 4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86"/>
              <a:gd name="T25" fmla="*/ 0 h 470"/>
              <a:gd name="T26" fmla="*/ 1286 w 1286"/>
              <a:gd name="T27" fmla="*/ 470 h 4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86" h="470">
                <a:moveTo>
                  <a:pt x="0" y="291"/>
                </a:moveTo>
                <a:lnTo>
                  <a:pt x="6" y="470"/>
                </a:lnTo>
                <a:cubicBezTo>
                  <a:pt x="252" y="201"/>
                  <a:pt x="573" y="202"/>
                  <a:pt x="660" y="201"/>
                </a:cubicBezTo>
                <a:cubicBezTo>
                  <a:pt x="748" y="199"/>
                  <a:pt x="1051" y="212"/>
                  <a:pt x="1286" y="431"/>
                </a:cubicBezTo>
                <a:lnTo>
                  <a:pt x="1286" y="0"/>
                </a:lnTo>
                <a:lnTo>
                  <a:pt x="1163" y="168"/>
                </a:lnTo>
                <a:cubicBezTo>
                  <a:pt x="1125" y="136"/>
                  <a:pt x="895" y="45"/>
                  <a:pt x="666" y="39"/>
                </a:cubicBezTo>
                <a:cubicBezTo>
                  <a:pt x="437" y="33"/>
                  <a:pt x="144" y="119"/>
                  <a:pt x="0" y="291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3388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3958" name="Oval 6"/>
          <p:cNvSpPr>
            <a:spLocks noChangeArrowheads="1"/>
          </p:cNvSpPr>
          <p:nvPr/>
        </p:nvSpPr>
        <p:spPr bwMode="gray">
          <a:xfrm>
            <a:off x="2984996" y="2031529"/>
            <a:ext cx="3114675" cy="3116263"/>
          </a:xfrm>
          <a:prstGeom prst="ellipse">
            <a:avLst/>
          </a:prstGeom>
          <a:solidFill>
            <a:schemeClr val="accent2">
              <a:alpha val="20000"/>
            </a:schemeClr>
          </a:solidFill>
          <a:ln w="9525" algn="ctr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3959" name="WordArt 7"/>
          <p:cNvSpPr>
            <a:spLocks noChangeArrowheads="1" noChangeShapeType="1" noTextEdit="1"/>
          </p:cNvSpPr>
          <p:nvPr/>
        </p:nvSpPr>
        <p:spPr bwMode="auto">
          <a:xfrm>
            <a:off x="4039096" y="3372967"/>
            <a:ext cx="1066800" cy="392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b="1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45791" dir="3378596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Title</a:t>
            </a:r>
            <a:endParaRPr lang="zh-CN" altLang="en-US" sz="2000" b="1" kern="10">
              <a:ln w="222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45791" dir="3378596" algn="ctr" rotWithShape="0">
                  <a:srgbClr val="00000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253960" name="Group 8"/>
          <p:cNvGrpSpPr>
            <a:grpSpLocks/>
          </p:cNvGrpSpPr>
          <p:nvPr/>
        </p:nvGrpSpPr>
        <p:grpSpPr bwMode="auto">
          <a:xfrm>
            <a:off x="3150096" y="764704"/>
            <a:ext cx="2779713" cy="1528763"/>
            <a:chOff x="336" y="1536"/>
            <a:chExt cx="1392" cy="720"/>
          </a:xfrm>
        </p:grpSpPr>
        <p:sp>
          <p:nvSpPr>
            <p:cNvPr id="253991" name="AutoShape 9"/>
            <p:cNvSpPr>
              <a:spLocks noChangeArrowheads="1"/>
            </p:cNvSpPr>
            <p:nvPr/>
          </p:nvSpPr>
          <p:spPr bwMode="auto">
            <a:xfrm>
              <a:off x="336" y="1536"/>
              <a:ext cx="1392" cy="72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>
              <a:noFill/>
            </a:ln>
            <a:effectLst>
              <a:outerShdw dist="45791" dir="2021404" algn="ctr" rotWithShape="0">
                <a:srgbClr val="DDDDDD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3992" name="Rectangle 10"/>
            <p:cNvSpPr>
              <a:spLocks noChangeArrowheads="1"/>
            </p:cNvSpPr>
            <p:nvPr/>
          </p:nvSpPr>
          <p:spPr bwMode="auto">
            <a:xfrm>
              <a:off x="336" y="1536"/>
              <a:ext cx="258" cy="33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53961" name="Group 11"/>
          <p:cNvGrpSpPr>
            <a:grpSpLocks/>
          </p:cNvGrpSpPr>
          <p:nvPr/>
        </p:nvGrpSpPr>
        <p:grpSpPr bwMode="auto">
          <a:xfrm>
            <a:off x="3215184" y="831379"/>
            <a:ext cx="2651125" cy="1390650"/>
            <a:chOff x="2190" y="1344"/>
            <a:chExt cx="1392" cy="720"/>
          </a:xfrm>
        </p:grpSpPr>
        <p:sp>
          <p:nvSpPr>
            <p:cNvPr id="253989" name="AutoShape 12"/>
            <p:cNvSpPr>
              <a:spLocks noChangeArrowheads="1"/>
            </p:cNvSpPr>
            <p:nvPr/>
          </p:nvSpPr>
          <p:spPr bwMode="auto">
            <a:xfrm>
              <a:off x="2190" y="1344"/>
              <a:ext cx="1392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3990" name="Rectangle 13"/>
            <p:cNvSpPr>
              <a:spLocks noChangeArrowheads="1"/>
            </p:cNvSpPr>
            <p:nvPr/>
          </p:nvSpPr>
          <p:spPr bwMode="auto">
            <a:xfrm>
              <a:off x="2190" y="1344"/>
              <a:ext cx="258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53962" name="Line 14"/>
          <p:cNvSpPr>
            <a:spLocks noChangeShapeType="1"/>
          </p:cNvSpPr>
          <p:nvPr/>
        </p:nvSpPr>
        <p:spPr bwMode="auto">
          <a:xfrm>
            <a:off x="3404096" y="1364779"/>
            <a:ext cx="237807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3963" name="Group 15"/>
          <p:cNvGrpSpPr>
            <a:grpSpLocks/>
          </p:cNvGrpSpPr>
          <p:nvPr/>
        </p:nvGrpSpPr>
        <p:grpSpPr bwMode="auto">
          <a:xfrm>
            <a:off x="892671" y="3973042"/>
            <a:ext cx="2778125" cy="1528762"/>
            <a:chOff x="336" y="1536"/>
            <a:chExt cx="1392" cy="720"/>
          </a:xfrm>
        </p:grpSpPr>
        <p:sp>
          <p:nvSpPr>
            <p:cNvPr id="253987" name="AutoShape 16"/>
            <p:cNvSpPr>
              <a:spLocks noChangeArrowheads="1"/>
            </p:cNvSpPr>
            <p:nvPr/>
          </p:nvSpPr>
          <p:spPr bwMode="auto">
            <a:xfrm>
              <a:off x="336" y="1536"/>
              <a:ext cx="1392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ffectLst>
              <a:outerShdw dist="45791" dir="2021404" algn="ctr" rotWithShape="0">
                <a:srgbClr val="DDDDDD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3988" name="Rectangle 17"/>
            <p:cNvSpPr>
              <a:spLocks noChangeArrowheads="1"/>
            </p:cNvSpPr>
            <p:nvPr/>
          </p:nvSpPr>
          <p:spPr bwMode="auto">
            <a:xfrm>
              <a:off x="336" y="1536"/>
              <a:ext cx="258" cy="3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53964" name="Group 18"/>
          <p:cNvGrpSpPr>
            <a:grpSpLocks/>
          </p:cNvGrpSpPr>
          <p:nvPr/>
        </p:nvGrpSpPr>
        <p:grpSpPr bwMode="auto">
          <a:xfrm>
            <a:off x="956171" y="4039717"/>
            <a:ext cx="2651125" cy="1390650"/>
            <a:chOff x="2190" y="1344"/>
            <a:chExt cx="1392" cy="720"/>
          </a:xfrm>
        </p:grpSpPr>
        <p:sp>
          <p:nvSpPr>
            <p:cNvPr id="253985" name="AutoShape 19"/>
            <p:cNvSpPr>
              <a:spLocks noChangeArrowheads="1"/>
            </p:cNvSpPr>
            <p:nvPr/>
          </p:nvSpPr>
          <p:spPr bwMode="auto">
            <a:xfrm>
              <a:off x="2190" y="1344"/>
              <a:ext cx="1392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3986" name="Rectangle 20"/>
            <p:cNvSpPr>
              <a:spLocks noChangeArrowheads="1"/>
            </p:cNvSpPr>
            <p:nvPr/>
          </p:nvSpPr>
          <p:spPr bwMode="auto">
            <a:xfrm>
              <a:off x="2190" y="1344"/>
              <a:ext cx="258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53965" name="Line 21"/>
          <p:cNvSpPr>
            <a:spLocks noChangeShapeType="1"/>
          </p:cNvSpPr>
          <p:nvPr/>
        </p:nvSpPr>
        <p:spPr bwMode="auto">
          <a:xfrm>
            <a:off x="1145084" y="4571529"/>
            <a:ext cx="2378075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3966" name="Group 22"/>
          <p:cNvGrpSpPr>
            <a:grpSpLocks/>
          </p:cNvGrpSpPr>
          <p:nvPr/>
        </p:nvGrpSpPr>
        <p:grpSpPr bwMode="auto">
          <a:xfrm>
            <a:off x="5655171" y="3998442"/>
            <a:ext cx="2778125" cy="1528762"/>
            <a:chOff x="336" y="1536"/>
            <a:chExt cx="1392" cy="720"/>
          </a:xfrm>
        </p:grpSpPr>
        <p:sp>
          <p:nvSpPr>
            <p:cNvPr id="253983" name="AutoShape 23"/>
            <p:cNvSpPr>
              <a:spLocks noChangeArrowheads="1"/>
            </p:cNvSpPr>
            <p:nvPr/>
          </p:nvSpPr>
          <p:spPr bwMode="auto">
            <a:xfrm>
              <a:off x="336" y="1536"/>
              <a:ext cx="1392" cy="72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>
              <a:noFill/>
            </a:ln>
            <a:effectLst>
              <a:outerShdw dist="45791" dir="2021404" algn="ctr" rotWithShape="0">
                <a:srgbClr val="DDDDDD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3984" name="Rectangle 24"/>
            <p:cNvSpPr>
              <a:spLocks noChangeArrowheads="1"/>
            </p:cNvSpPr>
            <p:nvPr/>
          </p:nvSpPr>
          <p:spPr bwMode="auto">
            <a:xfrm>
              <a:off x="336" y="1536"/>
              <a:ext cx="258" cy="33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53967" name="Group 25"/>
          <p:cNvGrpSpPr>
            <a:grpSpLocks/>
          </p:cNvGrpSpPr>
          <p:nvPr/>
        </p:nvGrpSpPr>
        <p:grpSpPr bwMode="auto">
          <a:xfrm>
            <a:off x="5718671" y="4065117"/>
            <a:ext cx="2651125" cy="1390650"/>
            <a:chOff x="2190" y="1344"/>
            <a:chExt cx="1392" cy="720"/>
          </a:xfrm>
        </p:grpSpPr>
        <p:sp>
          <p:nvSpPr>
            <p:cNvPr id="253981" name="AutoShape 26"/>
            <p:cNvSpPr>
              <a:spLocks noChangeArrowheads="1"/>
            </p:cNvSpPr>
            <p:nvPr/>
          </p:nvSpPr>
          <p:spPr bwMode="auto">
            <a:xfrm>
              <a:off x="2190" y="1344"/>
              <a:ext cx="1392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3982" name="Rectangle 27"/>
            <p:cNvSpPr>
              <a:spLocks noChangeArrowheads="1"/>
            </p:cNvSpPr>
            <p:nvPr/>
          </p:nvSpPr>
          <p:spPr bwMode="auto">
            <a:xfrm>
              <a:off x="2190" y="1344"/>
              <a:ext cx="258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53968" name="Line 28"/>
          <p:cNvSpPr>
            <a:spLocks noChangeShapeType="1"/>
          </p:cNvSpPr>
          <p:nvPr/>
        </p:nvSpPr>
        <p:spPr bwMode="auto">
          <a:xfrm>
            <a:off x="5907584" y="4598517"/>
            <a:ext cx="2378075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3969" name="Freeform 29"/>
          <p:cNvSpPr>
            <a:spLocks/>
          </p:cNvSpPr>
          <p:nvPr/>
        </p:nvSpPr>
        <p:spPr bwMode="invGray">
          <a:xfrm flipH="1" flipV="1">
            <a:off x="3921621" y="5243042"/>
            <a:ext cx="1458913" cy="533400"/>
          </a:xfrm>
          <a:custGeom>
            <a:avLst/>
            <a:gdLst>
              <a:gd name="T0" fmla="*/ 0 w 1286"/>
              <a:gd name="T1" fmla="*/ 2147483646 h 470"/>
              <a:gd name="T2" fmla="*/ 2147483646 w 1286"/>
              <a:gd name="T3" fmla="*/ 2147483646 h 470"/>
              <a:gd name="T4" fmla="*/ 2147483646 w 1286"/>
              <a:gd name="T5" fmla="*/ 2147483646 h 470"/>
              <a:gd name="T6" fmla="*/ 2147483646 w 1286"/>
              <a:gd name="T7" fmla="*/ 2147483646 h 470"/>
              <a:gd name="T8" fmla="*/ 2147483646 w 1286"/>
              <a:gd name="T9" fmla="*/ 0 h 470"/>
              <a:gd name="T10" fmla="*/ 2147483646 w 1286"/>
              <a:gd name="T11" fmla="*/ 2147483646 h 470"/>
              <a:gd name="T12" fmla="*/ 2147483646 w 1286"/>
              <a:gd name="T13" fmla="*/ 2147483646 h 470"/>
              <a:gd name="T14" fmla="*/ 0 w 1286"/>
              <a:gd name="T15" fmla="*/ 2147483646 h 4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86"/>
              <a:gd name="T25" fmla="*/ 0 h 470"/>
              <a:gd name="T26" fmla="*/ 1286 w 1286"/>
              <a:gd name="T27" fmla="*/ 470 h 4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86" h="470">
                <a:moveTo>
                  <a:pt x="0" y="291"/>
                </a:moveTo>
                <a:lnTo>
                  <a:pt x="6" y="470"/>
                </a:lnTo>
                <a:cubicBezTo>
                  <a:pt x="252" y="201"/>
                  <a:pt x="573" y="202"/>
                  <a:pt x="660" y="201"/>
                </a:cubicBezTo>
                <a:cubicBezTo>
                  <a:pt x="748" y="199"/>
                  <a:pt x="1051" y="212"/>
                  <a:pt x="1286" y="431"/>
                </a:cubicBezTo>
                <a:lnTo>
                  <a:pt x="1286" y="0"/>
                </a:lnTo>
                <a:lnTo>
                  <a:pt x="1163" y="168"/>
                </a:lnTo>
                <a:cubicBezTo>
                  <a:pt x="1125" y="136"/>
                  <a:pt x="895" y="45"/>
                  <a:pt x="666" y="39"/>
                </a:cubicBezTo>
                <a:cubicBezTo>
                  <a:pt x="437" y="33"/>
                  <a:pt x="144" y="119"/>
                  <a:pt x="0" y="291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3388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53970" name="Picture 30" descr="3_wo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384" y="2298229"/>
            <a:ext cx="1423987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71" name="Picture 31" descr="3_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90329"/>
            <a:ext cx="18065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72" name="Rectangle 32"/>
          <p:cNvSpPr>
            <a:spLocks noChangeArrowheads="1"/>
          </p:cNvSpPr>
          <p:nvPr/>
        </p:nvSpPr>
        <p:spPr bwMode="gray">
          <a:xfrm>
            <a:off x="3670796" y="959967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9900"/>
                </a:solidFill>
              </a:rPr>
              <a:t>Your Title in here</a:t>
            </a:r>
          </a:p>
        </p:txBody>
      </p:sp>
      <p:sp>
        <p:nvSpPr>
          <p:cNvPr id="253973" name="Rectangle 33"/>
          <p:cNvSpPr>
            <a:spLocks noChangeArrowheads="1"/>
          </p:cNvSpPr>
          <p:nvPr/>
        </p:nvSpPr>
        <p:spPr bwMode="gray">
          <a:xfrm>
            <a:off x="3313609" y="929804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FF9900"/>
                </a:solidFill>
              </a:rPr>
              <a:t>01</a:t>
            </a:r>
          </a:p>
        </p:txBody>
      </p:sp>
      <p:sp>
        <p:nvSpPr>
          <p:cNvPr id="253974" name="Rectangle 34"/>
          <p:cNvSpPr>
            <a:spLocks noChangeArrowheads="1"/>
          </p:cNvSpPr>
          <p:nvPr/>
        </p:nvSpPr>
        <p:spPr bwMode="gray">
          <a:xfrm>
            <a:off x="1456234" y="4136554"/>
            <a:ext cx="205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accent1"/>
                </a:solidFill>
              </a:rPr>
              <a:t>Your Title in here</a:t>
            </a:r>
          </a:p>
        </p:txBody>
      </p:sp>
      <p:sp>
        <p:nvSpPr>
          <p:cNvPr id="253975" name="Rectangle 35"/>
          <p:cNvSpPr>
            <a:spLocks noChangeArrowheads="1"/>
          </p:cNvSpPr>
          <p:nvPr/>
        </p:nvSpPr>
        <p:spPr bwMode="gray">
          <a:xfrm>
            <a:off x="1099046" y="4106392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253976" name="Rectangle 36"/>
          <p:cNvSpPr>
            <a:spLocks noChangeArrowheads="1"/>
          </p:cNvSpPr>
          <p:nvPr/>
        </p:nvSpPr>
        <p:spPr bwMode="gray">
          <a:xfrm>
            <a:off x="6217146" y="4188942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hlink"/>
                </a:solidFill>
              </a:rPr>
              <a:t>Your Title in here</a:t>
            </a:r>
          </a:p>
        </p:txBody>
      </p:sp>
      <p:sp>
        <p:nvSpPr>
          <p:cNvPr id="253977" name="Rectangle 37"/>
          <p:cNvSpPr>
            <a:spLocks noChangeArrowheads="1"/>
          </p:cNvSpPr>
          <p:nvPr/>
        </p:nvSpPr>
        <p:spPr bwMode="gray">
          <a:xfrm>
            <a:off x="5859959" y="4158779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hlink"/>
                </a:solidFill>
              </a:rPr>
              <a:t>02</a:t>
            </a:r>
          </a:p>
        </p:txBody>
      </p:sp>
      <p:sp>
        <p:nvSpPr>
          <p:cNvPr id="253978" name="Text Box 38"/>
          <p:cNvSpPr txBox="1">
            <a:spLocks noChangeArrowheads="1"/>
          </p:cNvSpPr>
          <p:nvPr/>
        </p:nvSpPr>
        <p:spPr bwMode="gray">
          <a:xfrm>
            <a:off x="3327896" y="1450504"/>
            <a:ext cx="2438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b="1">
                <a:solidFill>
                  <a:srgbClr val="000000"/>
                </a:solidFill>
              </a:rPr>
              <a:t>ThemeGallery</a:t>
            </a:r>
            <a:r>
              <a:rPr lang="en-US" altLang="zh-CN" sz="1200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  <p:sp>
        <p:nvSpPr>
          <p:cNvPr id="253979" name="Text Box 39"/>
          <p:cNvSpPr txBox="1">
            <a:spLocks noChangeArrowheads="1"/>
          </p:cNvSpPr>
          <p:nvPr/>
        </p:nvSpPr>
        <p:spPr bwMode="gray">
          <a:xfrm>
            <a:off x="1102221" y="4655667"/>
            <a:ext cx="2438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b="1">
                <a:solidFill>
                  <a:srgbClr val="000000"/>
                </a:solidFill>
              </a:rPr>
              <a:t>ThemeGallery</a:t>
            </a:r>
            <a:r>
              <a:rPr lang="en-US" altLang="zh-CN" sz="1200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  <p:sp>
        <p:nvSpPr>
          <p:cNvPr id="253980" name="Text Box 40"/>
          <p:cNvSpPr txBox="1">
            <a:spLocks noChangeArrowheads="1"/>
          </p:cNvSpPr>
          <p:nvPr/>
        </p:nvSpPr>
        <p:spPr bwMode="gray">
          <a:xfrm>
            <a:off x="5872659" y="4696942"/>
            <a:ext cx="2438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b="1">
                <a:solidFill>
                  <a:srgbClr val="000000"/>
                </a:solidFill>
              </a:rPr>
              <a:t>ThemeGallery</a:t>
            </a:r>
            <a:r>
              <a:rPr lang="en-US" altLang="zh-CN" sz="1200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2914627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78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Arial Black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