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9D629-C6CC-4F0F-9D4A-9FDCA173C8CB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944A2-D63F-4A09-9F1A-72E95E3B77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0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238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59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9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572" name="Group 3"/>
          <p:cNvGrpSpPr>
            <a:grpSpLocks/>
          </p:cNvGrpSpPr>
          <p:nvPr/>
        </p:nvGrpSpPr>
        <p:grpSpPr bwMode="auto">
          <a:xfrm>
            <a:off x="6042297" y="2620740"/>
            <a:ext cx="1770063" cy="1771650"/>
            <a:chOff x="1307" y="1048"/>
            <a:chExt cx="1088" cy="1088"/>
          </a:xfrm>
        </p:grpSpPr>
        <p:sp>
          <p:nvSpPr>
            <p:cNvPr id="237598" name="Oval 4"/>
            <p:cNvSpPr>
              <a:spLocks noChangeArrowheads="1"/>
            </p:cNvSpPr>
            <p:nvPr/>
          </p:nvSpPr>
          <p:spPr bwMode="auto">
            <a:xfrm>
              <a:off x="1307" y="1048"/>
              <a:ext cx="1088" cy="1088"/>
            </a:xfrm>
            <a:prstGeom prst="ellipse">
              <a:avLst/>
            </a:prstGeom>
            <a:noFill/>
            <a:ln w="762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9" name="Oval 5"/>
            <p:cNvSpPr>
              <a:spLocks noChangeArrowheads="1"/>
            </p:cNvSpPr>
            <p:nvPr/>
          </p:nvSpPr>
          <p:spPr bwMode="auto">
            <a:xfrm>
              <a:off x="1422" y="1164"/>
              <a:ext cx="856" cy="856"/>
            </a:xfrm>
            <a:prstGeom prst="ellipse">
              <a:avLst/>
            </a:prstGeom>
            <a:noFill/>
            <a:ln w="117475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600" name="Oval 6"/>
            <p:cNvSpPr>
              <a:spLocks noChangeArrowheads="1"/>
            </p:cNvSpPr>
            <p:nvPr/>
          </p:nvSpPr>
          <p:spPr bwMode="auto">
            <a:xfrm>
              <a:off x="1596" y="1337"/>
              <a:ext cx="510" cy="510"/>
            </a:xfrm>
            <a:prstGeom prst="ellipse">
              <a:avLst/>
            </a:prstGeom>
            <a:noFill/>
            <a:ln w="1778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7573" name="Group 7"/>
          <p:cNvGrpSpPr>
            <a:grpSpLocks/>
          </p:cNvGrpSpPr>
          <p:nvPr/>
        </p:nvGrpSpPr>
        <p:grpSpPr bwMode="auto">
          <a:xfrm>
            <a:off x="2446610" y="1196752"/>
            <a:ext cx="1771650" cy="1770063"/>
            <a:chOff x="1307" y="1048"/>
            <a:chExt cx="1088" cy="1088"/>
          </a:xfrm>
        </p:grpSpPr>
        <p:sp>
          <p:nvSpPr>
            <p:cNvPr id="237595" name="Oval 8"/>
            <p:cNvSpPr>
              <a:spLocks noChangeArrowheads="1"/>
            </p:cNvSpPr>
            <p:nvPr/>
          </p:nvSpPr>
          <p:spPr bwMode="auto">
            <a:xfrm>
              <a:off x="1307" y="1048"/>
              <a:ext cx="1088" cy="1088"/>
            </a:xfrm>
            <a:prstGeom prst="ellipse">
              <a:avLst/>
            </a:prstGeom>
            <a:noFill/>
            <a:ln w="762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6" name="Oval 9"/>
            <p:cNvSpPr>
              <a:spLocks noChangeArrowheads="1"/>
            </p:cNvSpPr>
            <p:nvPr/>
          </p:nvSpPr>
          <p:spPr bwMode="auto">
            <a:xfrm>
              <a:off x="1422" y="1164"/>
              <a:ext cx="856" cy="856"/>
            </a:xfrm>
            <a:prstGeom prst="ellipse">
              <a:avLst/>
            </a:prstGeom>
            <a:noFill/>
            <a:ln w="117475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7" name="Oval 10"/>
            <p:cNvSpPr>
              <a:spLocks noChangeArrowheads="1"/>
            </p:cNvSpPr>
            <p:nvPr/>
          </p:nvSpPr>
          <p:spPr bwMode="auto">
            <a:xfrm>
              <a:off x="1596" y="1337"/>
              <a:ext cx="510" cy="510"/>
            </a:xfrm>
            <a:prstGeom prst="ellipse">
              <a:avLst/>
            </a:prstGeom>
            <a:noFill/>
            <a:ln w="177800" algn="ctr">
              <a:solidFill>
                <a:srgbClr val="C0C0C0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7574" name="Group 11"/>
          <p:cNvGrpSpPr>
            <a:grpSpLocks/>
          </p:cNvGrpSpPr>
          <p:nvPr/>
        </p:nvGrpSpPr>
        <p:grpSpPr bwMode="auto">
          <a:xfrm>
            <a:off x="2967310" y="1328515"/>
            <a:ext cx="1208087" cy="1454150"/>
            <a:chOff x="1380" y="1216"/>
            <a:chExt cx="898" cy="1081"/>
          </a:xfrm>
        </p:grpSpPr>
        <p:sp>
          <p:nvSpPr>
            <p:cNvPr id="237593" name="Oval 12"/>
            <p:cNvSpPr>
              <a:spLocks noChangeArrowheads="1"/>
            </p:cNvSpPr>
            <p:nvPr/>
          </p:nvSpPr>
          <p:spPr bwMode="blackWhite">
            <a:xfrm rot="66259" flipH="1">
              <a:off x="1727" y="1216"/>
              <a:ext cx="234" cy="228"/>
            </a:xfrm>
            <a:prstGeom prst="ellipse">
              <a:avLst/>
            </a:pr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75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  <a:contourClr>
                <a:srgbClr val="FEE3AC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4" name="Freeform 13"/>
            <p:cNvSpPr>
              <a:spLocks/>
            </p:cNvSpPr>
            <p:nvPr/>
          </p:nvSpPr>
          <p:spPr bwMode="blackWhite">
            <a:xfrm rot="66259" flipH="1">
              <a:off x="1380" y="1223"/>
              <a:ext cx="898" cy="1074"/>
            </a:xfrm>
            <a:custGeom>
              <a:avLst/>
              <a:gdLst>
                <a:gd name="T0" fmla="*/ 0 w 3312"/>
                <a:gd name="T1" fmla="*/ 0 h 3962"/>
                <a:gd name="T2" fmla="*/ 0 w 3312"/>
                <a:gd name="T3" fmla="*/ 0 h 3962"/>
                <a:gd name="T4" fmla="*/ 0 w 3312"/>
                <a:gd name="T5" fmla="*/ 0 h 3962"/>
                <a:gd name="T6" fmla="*/ 0 w 3312"/>
                <a:gd name="T7" fmla="*/ 0 h 3962"/>
                <a:gd name="T8" fmla="*/ 0 w 3312"/>
                <a:gd name="T9" fmla="*/ 0 h 3962"/>
                <a:gd name="T10" fmla="*/ 0 w 3312"/>
                <a:gd name="T11" fmla="*/ 0 h 3962"/>
                <a:gd name="T12" fmla="*/ 0 w 3312"/>
                <a:gd name="T13" fmla="*/ 0 h 3962"/>
                <a:gd name="T14" fmla="*/ 0 w 3312"/>
                <a:gd name="T15" fmla="*/ 0 h 3962"/>
                <a:gd name="T16" fmla="*/ 0 w 3312"/>
                <a:gd name="T17" fmla="*/ 0 h 3962"/>
                <a:gd name="T18" fmla="*/ 0 w 3312"/>
                <a:gd name="T19" fmla="*/ 0 h 3962"/>
                <a:gd name="T20" fmla="*/ 0 w 3312"/>
                <a:gd name="T21" fmla="*/ 0 h 3962"/>
                <a:gd name="T22" fmla="*/ 0 w 3312"/>
                <a:gd name="T23" fmla="*/ 0 h 3962"/>
                <a:gd name="T24" fmla="*/ 0 w 3312"/>
                <a:gd name="T25" fmla="*/ 0 h 3962"/>
                <a:gd name="T26" fmla="*/ 0 w 3312"/>
                <a:gd name="T27" fmla="*/ 0 h 3962"/>
                <a:gd name="T28" fmla="*/ 0 w 3312"/>
                <a:gd name="T29" fmla="*/ 0 h 3962"/>
                <a:gd name="T30" fmla="*/ 0 w 3312"/>
                <a:gd name="T31" fmla="*/ 0 h 3962"/>
                <a:gd name="T32" fmla="*/ 0 w 3312"/>
                <a:gd name="T33" fmla="*/ 0 h 3962"/>
                <a:gd name="T34" fmla="*/ 0 w 3312"/>
                <a:gd name="T35" fmla="*/ 0 h 3962"/>
                <a:gd name="T36" fmla="*/ 0 w 3312"/>
                <a:gd name="T37" fmla="*/ 0 h 3962"/>
                <a:gd name="T38" fmla="*/ 0 w 3312"/>
                <a:gd name="T39" fmla="*/ 0 h 3962"/>
                <a:gd name="T40" fmla="*/ 0 w 3312"/>
                <a:gd name="T41" fmla="*/ 0 h 3962"/>
                <a:gd name="T42" fmla="*/ 0 w 3312"/>
                <a:gd name="T43" fmla="*/ 0 h 3962"/>
                <a:gd name="T44" fmla="*/ 0 w 3312"/>
                <a:gd name="T45" fmla="*/ 0 h 3962"/>
                <a:gd name="T46" fmla="*/ 0 w 3312"/>
                <a:gd name="T47" fmla="*/ 0 h 39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12"/>
                <a:gd name="T73" fmla="*/ 0 h 3962"/>
                <a:gd name="T74" fmla="*/ 3312 w 3312"/>
                <a:gd name="T75" fmla="*/ 3962 h 39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75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  <a:contourClr>
                <a:srgbClr val="FEE3AC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  <p:sp>
        <p:nvSpPr>
          <p:cNvPr id="237575" name="AutoShape 14"/>
          <p:cNvSpPr>
            <a:spLocks noChangeArrowheads="1"/>
          </p:cNvSpPr>
          <p:nvPr/>
        </p:nvSpPr>
        <p:spPr bwMode="gray">
          <a:xfrm>
            <a:off x="1149622" y="2474690"/>
            <a:ext cx="3032125" cy="2216150"/>
          </a:xfrm>
          <a:prstGeom prst="flowChartDocument">
            <a:avLst/>
          </a:prstGeom>
          <a:solidFill>
            <a:srgbClr val="D5DFCB"/>
          </a:solidFill>
          <a:ln>
            <a:noFill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37576" name="Group 15"/>
          <p:cNvGrpSpPr>
            <a:grpSpLocks/>
          </p:cNvGrpSpPr>
          <p:nvPr/>
        </p:nvGrpSpPr>
        <p:grpSpPr bwMode="auto">
          <a:xfrm>
            <a:off x="6774135" y="2831877"/>
            <a:ext cx="1003300" cy="1428750"/>
            <a:chOff x="4876" y="1969"/>
            <a:chExt cx="746" cy="1061"/>
          </a:xfrm>
        </p:grpSpPr>
        <p:sp>
          <p:nvSpPr>
            <p:cNvPr id="237591" name="Oval 16"/>
            <p:cNvSpPr>
              <a:spLocks noChangeArrowheads="1"/>
            </p:cNvSpPr>
            <p:nvPr/>
          </p:nvSpPr>
          <p:spPr bwMode="blackWhite">
            <a:xfrm rot="381936" flipH="1">
              <a:off x="5093" y="1969"/>
              <a:ext cx="230" cy="225"/>
            </a:xfrm>
            <a:prstGeom prst="ellipse">
              <a:avLst/>
            </a:pr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75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  <a:contourClr>
                <a:srgbClr val="FEE3AC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2" name="Freeform 17"/>
            <p:cNvSpPr>
              <a:spLocks/>
            </p:cNvSpPr>
            <p:nvPr/>
          </p:nvSpPr>
          <p:spPr bwMode="blackWhite">
            <a:xfrm>
              <a:off x="4876" y="2140"/>
              <a:ext cx="746" cy="890"/>
            </a:xfrm>
            <a:custGeom>
              <a:avLst/>
              <a:gdLst>
                <a:gd name="T0" fmla="*/ 440 w 746"/>
                <a:gd name="T1" fmla="*/ 32 h 890"/>
                <a:gd name="T2" fmla="*/ 352 w 746"/>
                <a:gd name="T3" fmla="*/ 74 h 890"/>
                <a:gd name="T4" fmla="*/ 283 w 746"/>
                <a:gd name="T5" fmla="*/ 0 h 890"/>
                <a:gd name="T6" fmla="*/ 224 w 746"/>
                <a:gd name="T7" fmla="*/ 37 h 890"/>
                <a:gd name="T8" fmla="*/ 42 w 746"/>
                <a:gd name="T9" fmla="*/ 273 h 890"/>
                <a:gd name="T10" fmla="*/ 75 w 746"/>
                <a:gd name="T11" fmla="*/ 363 h 890"/>
                <a:gd name="T12" fmla="*/ 216 w 746"/>
                <a:gd name="T13" fmla="*/ 91 h 890"/>
                <a:gd name="T14" fmla="*/ 87 w 746"/>
                <a:gd name="T15" fmla="*/ 426 h 890"/>
                <a:gd name="T16" fmla="*/ 145 w 746"/>
                <a:gd name="T17" fmla="*/ 449 h 890"/>
                <a:gd name="T18" fmla="*/ 16 w 746"/>
                <a:gd name="T19" fmla="*/ 742 h 890"/>
                <a:gd name="T20" fmla="*/ 24 w 746"/>
                <a:gd name="T21" fmla="*/ 835 h 890"/>
                <a:gd name="T22" fmla="*/ 113 w 746"/>
                <a:gd name="T23" fmla="*/ 784 h 890"/>
                <a:gd name="T24" fmla="*/ 265 w 746"/>
                <a:gd name="T25" fmla="*/ 488 h 890"/>
                <a:gd name="T26" fmla="*/ 365 w 746"/>
                <a:gd name="T27" fmla="*/ 501 h 890"/>
                <a:gd name="T28" fmla="*/ 425 w 746"/>
                <a:gd name="T29" fmla="*/ 818 h 890"/>
                <a:gd name="T30" fmla="*/ 488 w 746"/>
                <a:gd name="T31" fmla="*/ 888 h 890"/>
                <a:gd name="T32" fmla="*/ 530 w 746"/>
                <a:gd name="T33" fmla="*/ 799 h 890"/>
                <a:gd name="T34" fmla="*/ 474 w 746"/>
                <a:gd name="T35" fmla="*/ 491 h 890"/>
                <a:gd name="T36" fmla="*/ 545 w 746"/>
                <a:gd name="T37" fmla="*/ 481 h 890"/>
                <a:gd name="T38" fmla="*/ 481 w 746"/>
                <a:gd name="T39" fmla="*/ 120 h 890"/>
                <a:gd name="T40" fmla="*/ 607 w 746"/>
                <a:gd name="T41" fmla="*/ 407 h 890"/>
                <a:gd name="T42" fmla="*/ 704 w 746"/>
                <a:gd name="T43" fmla="*/ 445 h 890"/>
                <a:gd name="T44" fmla="*/ 720 w 746"/>
                <a:gd name="T45" fmla="*/ 344 h 890"/>
                <a:gd name="T46" fmla="*/ 537 w 746"/>
                <a:gd name="T47" fmla="*/ 37 h 890"/>
                <a:gd name="T48" fmla="*/ 440 w 746"/>
                <a:gd name="T49" fmla="*/ 32 h 89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6"/>
                <a:gd name="T76" fmla="*/ 0 h 890"/>
                <a:gd name="T77" fmla="*/ 746 w 746"/>
                <a:gd name="T78" fmla="*/ 890 h 89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6" h="890">
                  <a:moveTo>
                    <a:pt x="440" y="32"/>
                  </a:moveTo>
                  <a:cubicBezTo>
                    <a:pt x="429" y="59"/>
                    <a:pt x="390" y="76"/>
                    <a:pt x="352" y="74"/>
                  </a:cubicBezTo>
                  <a:cubicBezTo>
                    <a:pt x="312" y="67"/>
                    <a:pt x="291" y="25"/>
                    <a:pt x="283" y="0"/>
                  </a:cubicBezTo>
                  <a:cubicBezTo>
                    <a:pt x="283" y="0"/>
                    <a:pt x="246" y="16"/>
                    <a:pt x="224" y="37"/>
                  </a:cubicBezTo>
                  <a:cubicBezTo>
                    <a:pt x="201" y="58"/>
                    <a:pt x="58" y="243"/>
                    <a:pt x="42" y="273"/>
                  </a:cubicBezTo>
                  <a:cubicBezTo>
                    <a:pt x="36" y="305"/>
                    <a:pt x="84" y="395"/>
                    <a:pt x="75" y="363"/>
                  </a:cubicBezTo>
                  <a:cubicBezTo>
                    <a:pt x="66" y="333"/>
                    <a:pt x="215" y="82"/>
                    <a:pt x="216" y="91"/>
                  </a:cubicBezTo>
                  <a:lnTo>
                    <a:pt x="87" y="426"/>
                  </a:lnTo>
                  <a:lnTo>
                    <a:pt x="145" y="449"/>
                  </a:lnTo>
                  <a:lnTo>
                    <a:pt x="16" y="742"/>
                  </a:lnTo>
                  <a:cubicBezTo>
                    <a:pt x="1" y="787"/>
                    <a:pt x="0" y="819"/>
                    <a:pt x="24" y="835"/>
                  </a:cubicBezTo>
                  <a:cubicBezTo>
                    <a:pt x="59" y="848"/>
                    <a:pt x="91" y="826"/>
                    <a:pt x="113" y="784"/>
                  </a:cubicBezTo>
                  <a:cubicBezTo>
                    <a:pt x="154" y="720"/>
                    <a:pt x="234" y="534"/>
                    <a:pt x="265" y="488"/>
                  </a:cubicBezTo>
                  <a:lnTo>
                    <a:pt x="365" y="501"/>
                  </a:lnTo>
                  <a:cubicBezTo>
                    <a:pt x="377" y="565"/>
                    <a:pt x="407" y="754"/>
                    <a:pt x="425" y="818"/>
                  </a:cubicBezTo>
                  <a:cubicBezTo>
                    <a:pt x="434" y="855"/>
                    <a:pt x="457" y="890"/>
                    <a:pt x="488" y="888"/>
                  </a:cubicBezTo>
                  <a:cubicBezTo>
                    <a:pt x="512" y="876"/>
                    <a:pt x="536" y="867"/>
                    <a:pt x="530" y="799"/>
                  </a:cubicBezTo>
                  <a:lnTo>
                    <a:pt x="474" y="491"/>
                  </a:lnTo>
                  <a:lnTo>
                    <a:pt x="545" y="481"/>
                  </a:lnTo>
                  <a:lnTo>
                    <a:pt x="481" y="120"/>
                  </a:lnTo>
                  <a:lnTo>
                    <a:pt x="607" y="407"/>
                  </a:lnTo>
                  <a:cubicBezTo>
                    <a:pt x="643" y="460"/>
                    <a:pt x="687" y="456"/>
                    <a:pt x="704" y="445"/>
                  </a:cubicBezTo>
                  <a:cubicBezTo>
                    <a:pt x="746" y="429"/>
                    <a:pt x="731" y="390"/>
                    <a:pt x="720" y="344"/>
                  </a:cubicBezTo>
                  <a:cubicBezTo>
                    <a:pt x="698" y="307"/>
                    <a:pt x="586" y="29"/>
                    <a:pt x="537" y="37"/>
                  </a:cubicBezTo>
                  <a:lnTo>
                    <a:pt x="440" y="32"/>
                  </a:lnTo>
                  <a:close/>
                </a:path>
              </a:pathLst>
            </a:custGeom>
            <a:solidFill>
              <a:srgbClr val="FEE3AC"/>
            </a:solidFill>
            <a:ln w="9525">
              <a:round/>
              <a:headEnd/>
              <a:tailEnd/>
            </a:ln>
            <a:scene3d>
              <a:camera prst="legacyPerspectiveFront">
                <a:rot lat="20099975" lon="1500000" rev="0"/>
              </a:camera>
              <a:lightRig rig="legacyFlat2" dir="t"/>
            </a:scene3d>
            <a:sp3d extrusionH="100000" prstMaterial="legacyMetal">
              <a:bevelT w="13500" h="13500" prst="angle"/>
              <a:bevelB w="13500" h="13500" prst="angle"/>
              <a:extrusionClr>
                <a:srgbClr val="FFB219"/>
              </a:extrusionClr>
              <a:contourClr>
                <a:srgbClr val="FEE3AC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  <p:sp>
        <p:nvSpPr>
          <p:cNvPr id="237577" name="AutoShape 18"/>
          <p:cNvSpPr>
            <a:spLocks noChangeArrowheads="1"/>
          </p:cNvSpPr>
          <p:nvPr/>
        </p:nvSpPr>
        <p:spPr bwMode="gray">
          <a:xfrm>
            <a:off x="4732610" y="3968527"/>
            <a:ext cx="3008312" cy="2211388"/>
          </a:xfrm>
          <a:prstGeom prst="flowChartDocument">
            <a:avLst/>
          </a:prstGeom>
          <a:solidFill>
            <a:srgbClr val="D9C1D7"/>
          </a:solidFill>
          <a:ln>
            <a:noFill/>
          </a:ln>
          <a:effectLst>
            <a:outerShdw dist="35921" dir="2700000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7578" name="AutoShape 19"/>
          <p:cNvSpPr>
            <a:spLocks noChangeArrowheads="1"/>
          </p:cNvSpPr>
          <p:nvPr/>
        </p:nvSpPr>
        <p:spPr bwMode="gray">
          <a:xfrm>
            <a:off x="1143272" y="2223865"/>
            <a:ext cx="3059113" cy="406400"/>
          </a:xfrm>
          <a:prstGeom prst="bevel">
            <a:avLst>
              <a:gd name="adj" fmla="val 9569"/>
            </a:avLst>
          </a:prstGeom>
          <a:solidFill>
            <a:srgbClr val="A5BB8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7579" name="AutoShape 20"/>
          <p:cNvSpPr>
            <a:spLocks noChangeArrowheads="1"/>
          </p:cNvSpPr>
          <p:nvPr/>
        </p:nvSpPr>
        <p:spPr bwMode="gray">
          <a:xfrm>
            <a:off x="4724672" y="3727227"/>
            <a:ext cx="3041650" cy="407988"/>
          </a:xfrm>
          <a:prstGeom prst="bevel">
            <a:avLst>
              <a:gd name="adj" fmla="val 9569"/>
            </a:avLst>
          </a:prstGeom>
          <a:solidFill>
            <a:srgbClr val="BB8FB8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37580" name="Picture 21" descr="worldmap_ani8"/>
          <p:cNvPicPr>
            <a:picLocks noChangeAspect="1" noChangeArrowheads="1" noCrop="1"/>
          </p:cNvPicPr>
          <p:nvPr/>
        </p:nvPicPr>
        <p:blipFill>
          <a:blip r:embed="rId3">
            <a:lum bright="18000" contrast="4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375422" y="2557240"/>
            <a:ext cx="10302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581" name="Text Box 22"/>
          <p:cNvSpPr txBox="1">
            <a:spLocks noChangeArrowheads="1"/>
          </p:cNvSpPr>
          <p:nvPr/>
        </p:nvSpPr>
        <p:spPr bwMode="auto">
          <a:xfrm>
            <a:off x="4775472" y="3784377"/>
            <a:ext cx="2908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660066"/>
                </a:solidFill>
              </a:rPr>
              <a:t>Description of the contents</a:t>
            </a:r>
          </a:p>
        </p:txBody>
      </p:sp>
      <p:sp>
        <p:nvSpPr>
          <p:cNvPr id="237582" name="Text Box 23"/>
          <p:cNvSpPr txBox="1">
            <a:spLocks noChangeArrowheads="1"/>
          </p:cNvSpPr>
          <p:nvPr/>
        </p:nvSpPr>
        <p:spPr bwMode="auto">
          <a:xfrm>
            <a:off x="1144860" y="2261965"/>
            <a:ext cx="30305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CC3300"/>
                </a:solidFill>
              </a:rPr>
              <a:t>Description of the contents</a:t>
            </a:r>
          </a:p>
        </p:txBody>
      </p:sp>
      <p:grpSp>
        <p:nvGrpSpPr>
          <p:cNvPr id="237583" name="Group 24"/>
          <p:cNvGrpSpPr>
            <a:grpSpLocks/>
          </p:cNvGrpSpPr>
          <p:nvPr/>
        </p:nvGrpSpPr>
        <p:grpSpPr bwMode="auto">
          <a:xfrm>
            <a:off x="1830660" y="2908077"/>
            <a:ext cx="1684337" cy="1363663"/>
            <a:chOff x="3014" y="806"/>
            <a:chExt cx="1304" cy="1104"/>
          </a:xfrm>
        </p:grpSpPr>
        <p:sp>
          <p:nvSpPr>
            <p:cNvPr id="237589" name="AutoShape 25"/>
            <p:cNvSpPr>
              <a:spLocks noChangeArrowheads="1"/>
            </p:cNvSpPr>
            <p:nvPr/>
          </p:nvSpPr>
          <p:spPr bwMode="gray">
            <a:xfrm>
              <a:off x="3014" y="806"/>
              <a:ext cx="1304" cy="1104"/>
            </a:xfrm>
            <a:prstGeom prst="upArrow">
              <a:avLst>
                <a:gd name="adj1" fmla="val 39880"/>
                <a:gd name="adj2" fmla="val 54074"/>
              </a:avLst>
            </a:prstGeom>
            <a:noFill/>
            <a:ln w="76200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90" name="AutoShape 26"/>
            <p:cNvSpPr>
              <a:spLocks noChangeArrowheads="1"/>
            </p:cNvSpPr>
            <p:nvPr/>
          </p:nvSpPr>
          <p:spPr bwMode="gray">
            <a:xfrm>
              <a:off x="3243" y="942"/>
              <a:ext cx="847" cy="868"/>
            </a:xfrm>
            <a:prstGeom prst="upArrow">
              <a:avLst>
                <a:gd name="adj1" fmla="val 40731"/>
                <a:gd name="adj2" fmla="val 44038"/>
              </a:avLst>
            </a:prstGeom>
            <a:solidFill>
              <a:srgbClr val="FFFFFF">
                <a:alpha val="3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37584" name="Rectangle 27"/>
          <p:cNvSpPr>
            <a:spLocks noChangeArrowheads="1"/>
          </p:cNvSpPr>
          <p:nvPr/>
        </p:nvSpPr>
        <p:spPr bwMode="black">
          <a:xfrm>
            <a:off x="1144860" y="2903315"/>
            <a:ext cx="31257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products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business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technology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contents</a:t>
            </a:r>
          </a:p>
        </p:txBody>
      </p:sp>
      <p:grpSp>
        <p:nvGrpSpPr>
          <p:cNvPr id="237585" name="Group 28"/>
          <p:cNvGrpSpPr>
            <a:grpSpLocks/>
          </p:cNvGrpSpPr>
          <p:nvPr/>
        </p:nvGrpSpPr>
        <p:grpSpPr bwMode="auto">
          <a:xfrm flipV="1">
            <a:off x="5389835" y="4533677"/>
            <a:ext cx="1676400" cy="1363663"/>
            <a:chOff x="3014" y="806"/>
            <a:chExt cx="1304" cy="1104"/>
          </a:xfrm>
        </p:grpSpPr>
        <p:sp>
          <p:nvSpPr>
            <p:cNvPr id="237587" name="AutoShape 29"/>
            <p:cNvSpPr>
              <a:spLocks noChangeArrowheads="1"/>
            </p:cNvSpPr>
            <p:nvPr/>
          </p:nvSpPr>
          <p:spPr bwMode="gray">
            <a:xfrm>
              <a:off x="3014" y="806"/>
              <a:ext cx="1304" cy="1104"/>
            </a:xfrm>
            <a:prstGeom prst="upArrow">
              <a:avLst>
                <a:gd name="adj1" fmla="val 39880"/>
                <a:gd name="adj2" fmla="val 54074"/>
              </a:avLst>
            </a:prstGeom>
            <a:noFill/>
            <a:ln w="76200" algn="ctr">
              <a:solidFill>
                <a:srgbClr val="FFFFFF">
                  <a:alpha val="50195"/>
                </a:srgb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7588" name="AutoShape 30"/>
            <p:cNvSpPr>
              <a:spLocks noChangeArrowheads="1"/>
            </p:cNvSpPr>
            <p:nvPr/>
          </p:nvSpPr>
          <p:spPr bwMode="gray">
            <a:xfrm>
              <a:off x="3243" y="942"/>
              <a:ext cx="847" cy="868"/>
            </a:xfrm>
            <a:prstGeom prst="upArrow">
              <a:avLst>
                <a:gd name="adj1" fmla="val 40731"/>
                <a:gd name="adj2" fmla="val 44038"/>
              </a:avLst>
            </a:prstGeom>
            <a:solidFill>
              <a:srgbClr val="FFFFFF">
                <a:alpha val="3882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37586" name="Rectangle 31"/>
          <p:cNvSpPr>
            <a:spLocks noChangeArrowheads="1"/>
          </p:cNvSpPr>
          <p:nvPr/>
        </p:nvSpPr>
        <p:spPr bwMode="black">
          <a:xfrm>
            <a:off x="4710385" y="4430490"/>
            <a:ext cx="3049587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products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business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technology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altLang="zh-CN" sz="120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altLang="zh-CN" sz="1200">
                <a:solidFill>
                  <a:srgbClr val="1C1C1C"/>
                </a:solidFill>
              </a:rPr>
              <a:t>Description of the company’s contents</a:t>
            </a:r>
          </a:p>
        </p:txBody>
      </p:sp>
    </p:spTree>
    <p:extLst>
      <p:ext uri="{BB962C8B-B14F-4D97-AF65-F5344CB8AC3E}">
        <p14:creationId xmlns:p14="http://schemas.microsoft.com/office/powerpoint/2010/main" val="319040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65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