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1C3B5-3DD9-4626-B970-1EE1E9506BB2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17714-F337-4F56-BB89-670930AB88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53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40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1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Oval 3"/>
          <p:cNvSpPr>
            <a:spLocks noChangeArrowheads="1"/>
          </p:cNvSpPr>
          <p:nvPr/>
        </p:nvSpPr>
        <p:spPr bwMode="gray">
          <a:xfrm>
            <a:off x="2801665" y="1695797"/>
            <a:ext cx="3457575" cy="3457575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chemeClr val="hlink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9844" name="AutoShape 4"/>
          <p:cNvSpPr>
            <a:spLocks noChangeArrowheads="1"/>
          </p:cNvSpPr>
          <p:nvPr/>
        </p:nvSpPr>
        <p:spPr bwMode="gray">
          <a:xfrm>
            <a:off x="3597002" y="1268760"/>
            <a:ext cx="1919288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19845" name="AutoShape 5"/>
          <p:cNvSpPr>
            <a:spLocks noChangeArrowheads="1"/>
          </p:cNvSpPr>
          <p:nvPr/>
        </p:nvSpPr>
        <p:spPr bwMode="gray">
          <a:xfrm>
            <a:off x="1331640" y="2575272"/>
            <a:ext cx="1919287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19846" name="AutoShape 6"/>
          <p:cNvSpPr>
            <a:spLocks noChangeArrowheads="1"/>
          </p:cNvSpPr>
          <p:nvPr/>
        </p:nvSpPr>
        <p:spPr bwMode="gray">
          <a:xfrm>
            <a:off x="5841727" y="2575272"/>
            <a:ext cx="1919288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19847" name="AutoShape 7"/>
          <p:cNvSpPr>
            <a:spLocks noChangeArrowheads="1"/>
          </p:cNvSpPr>
          <p:nvPr/>
        </p:nvSpPr>
        <p:spPr bwMode="gray">
          <a:xfrm>
            <a:off x="1914252" y="4346922"/>
            <a:ext cx="1919288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19848" name="AutoShape 8"/>
          <p:cNvSpPr>
            <a:spLocks noChangeArrowheads="1"/>
          </p:cNvSpPr>
          <p:nvPr/>
        </p:nvSpPr>
        <p:spPr bwMode="gray">
          <a:xfrm>
            <a:off x="5208315" y="4359622"/>
            <a:ext cx="1919287" cy="593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57150">
            <a:solidFill>
              <a:schemeClr val="accent1"/>
            </a:solidFill>
            <a:round/>
            <a:headEnd/>
            <a:tailEnd/>
          </a:ln>
          <a:effectLst>
            <a:outerShdw dist="52363" dir="4557825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36554" name="Rectangle 9"/>
          <p:cNvSpPr>
            <a:spLocks noChangeArrowheads="1"/>
          </p:cNvSpPr>
          <p:nvPr/>
        </p:nvSpPr>
        <p:spPr bwMode="black">
          <a:xfrm>
            <a:off x="5624240" y="1327497"/>
            <a:ext cx="218916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en-US" altLang="zh-CN" sz="1200">
                <a:solidFill>
                  <a:srgbClr val="000000"/>
                </a:solidFill>
              </a:rPr>
              <a:t>Description of the products</a:t>
            </a:r>
          </a:p>
          <a:p>
            <a:pPr eaLnBrk="1" hangingPunct="1">
              <a:lnSpc>
                <a:spcPct val="70000"/>
              </a:lnSpc>
            </a:pPr>
            <a:endParaRPr lang="en-US" altLang="zh-CN" sz="120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buFontTx/>
              <a:buAutoNum type="arabicPeriod" startAt="2"/>
            </a:pPr>
            <a:r>
              <a:rPr lang="en-US" altLang="zh-CN" sz="1200">
                <a:solidFill>
                  <a:srgbClr val="000000"/>
                </a:solidFill>
              </a:rPr>
              <a:t>Description of the business</a:t>
            </a:r>
          </a:p>
        </p:txBody>
      </p:sp>
      <p:sp>
        <p:nvSpPr>
          <p:cNvPr id="236555" name="Rectangle 10"/>
          <p:cNvSpPr>
            <a:spLocks noChangeArrowheads="1"/>
          </p:cNvSpPr>
          <p:nvPr/>
        </p:nvSpPr>
        <p:spPr bwMode="black">
          <a:xfrm>
            <a:off x="6237015" y="3319810"/>
            <a:ext cx="149701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1200">
                <a:solidFill>
                  <a:srgbClr val="000000"/>
                </a:solidFill>
              </a:rPr>
              <a:t>Description of the business</a:t>
            </a:r>
          </a:p>
        </p:txBody>
      </p:sp>
      <p:sp>
        <p:nvSpPr>
          <p:cNvPr id="236556" name="Rectangle 11"/>
          <p:cNvSpPr>
            <a:spLocks noChangeArrowheads="1"/>
          </p:cNvSpPr>
          <p:nvPr/>
        </p:nvSpPr>
        <p:spPr bwMode="black">
          <a:xfrm>
            <a:off x="5144815" y="5054947"/>
            <a:ext cx="2281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en-US" altLang="zh-CN" sz="1200">
                <a:solidFill>
                  <a:srgbClr val="000000"/>
                </a:solidFill>
              </a:rPr>
              <a:t>Description of the products</a:t>
            </a:r>
          </a:p>
          <a:p>
            <a:pPr eaLnBrk="1" hangingPunct="1">
              <a:lnSpc>
                <a:spcPct val="70000"/>
              </a:lnSpc>
            </a:pPr>
            <a:endParaRPr lang="en-US" altLang="zh-CN" sz="120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buFontTx/>
              <a:buAutoNum type="arabicPeriod" startAt="2"/>
            </a:pPr>
            <a:r>
              <a:rPr lang="en-US" altLang="zh-CN" sz="1200">
                <a:solidFill>
                  <a:srgbClr val="000000"/>
                </a:solidFill>
              </a:rPr>
              <a:t>Description of the business</a:t>
            </a:r>
          </a:p>
        </p:txBody>
      </p:sp>
      <p:sp>
        <p:nvSpPr>
          <p:cNvPr id="236557" name="Rectangle 12"/>
          <p:cNvSpPr>
            <a:spLocks noChangeArrowheads="1"/>
          </p:cNvSpPr>
          <p:nvPr/>
        </p:nvSpPr>
        <p:spPr bwMode="black">
          <a:xfrm>
            <a:off x="1457052" y="3324572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>
                <a:solidFill>
                  <a:srgbClr val="000000"/>
                </a:solidFill>
              </a:rPr>
              <a:t>Description of the products</a:t>
            </a:r>
          </a:p>
        </p:txBody>
      </p:sp>
      <p:sp>
        <p:nvSpPr>
          <p:cNvPr id="236558" name="Rectangle 13"/>
          <p:cNvSpPr>
            <a:spLocks noChangeArrowheads="1"/>
          </p:cNvSpPr>
          <p:nvPr/>
        </p:nvSpPr>
        <p:spPr bwMode="black">
          <a:xfrm>
            <a:off x="1799952" y="5054947"/>
            <a:ext cx="219233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en-US" altLang="zh-CN" sz="1200">
                <a:solidFill>
                  <a:srgbClr val="000000"/>
                </a:solidFill>
              </a:rPr>
              <a:t>Description of the products</a:t>
            </a:r>
          </a:p>
          <a:p>
            <a:pPr eaLnBrk="1" hangingPunct="1">
              <a:lnSpc>
                <a:spcPct val="70000"/>
              </a:lnSpc>
            </a:pPr>
            <a:endParaRPr lang="en-US" altLang="zh-CN" sz="120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buFontTx/>
              <a:buAutoNum type="arabicPeriod" startAt="2"/>
            </a:pPr>
            <a:r>
              <a:rPr lang="en-US" altLang="zh-CN" sz="1200">
                <a:solidFill>
                  <a:srgbClr val="000000"/>
                </a:solidFill>
              </a:rPr>
              <a:t>Description of the business</a:t>
            </a:r>
          </a:p>
        </p:txBody>
      </p:sp>
      <p:sp>
        <p:nvSpPr>
          <p:cNvPr id="236559" name="Rectangle 14"/>
          <p:cNvSpPr>
            <a:spLocks noChangeArrowheads="1"/>
          </p:cNvSpPr>
          <p:nvPr/>
        </p:nvSpPr>
        <p:spPr bwMode="white">
          <a:xfrm>
            <a:off x="3812902" y="1410047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36560" name="Rectangle 15"/>
          <p:cNvSpPr>
            <a:spLocks noChangeArrowheads="1"/>
          </p:cNvSpPr>
          <p:nvPr/>
        </p:nvSpPr>
        <p:spPr bwMode="white">
          <a:xfrm>
            <a:off x="1534840" y="2711797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36561" name="Rectangle 16"/>
          <p:cNvSpPr>
            <a:spLocks noChangeArrowheads="1"/>
          </p:cNvSpPr>
          <p:nvPr/>
        </p:nvSpPr>
        <p:spPr bwMode="white">
          <a:xfrm>
            <a:off x="6073502" y="2711797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36562" name="Rectangle 17"/>
          <p:cNvSpPr>
            <a:spLocks noChangeArrowheads="1"/>
          </p:cNvSpPr>
          <p:nvPr/>
        </p:nvSpPr>
        <p:spPr bwMode="white">
          <a:xfrm>
            <a:off x="5389290" y="4505672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36563" name="Rectangle 18"/>
          <p:cNvSpPr>
            <a:spLocks noChangeArrowheads="1"/>
          </p:cNvSpPr>
          <p:nvPr/>
        </p:nvSpPr>
        <p:spPr bwMode="white">
          <a:xfrm>
            <a:off x="2166665" y="4442172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36564" name="WordArt 19"/>
          <p:cNvSpPr>
            <a:spLocks noChangeArrowheads="1" noChangeShapeType="1" noTextEdit="1"/>
          </p:cNvSpPr>
          <p:nvPr/>
        </p:nvSpPr>
        <p:spPr bwMode="auto">
          <a:xfrm>
            <a:off x="3971652" y="3146772"/>
            <a:ext cx="1182688" cy="434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3378596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Title</a:t>
            </a:r>
            <a:endParaRPr lang="zh-CN" altLang="en-US" sz="2000" b="1" kern="1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45791" dir="3378596" algn="ctr" rotWithShape="0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5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65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Arial Black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