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4D902-9A56-4355-B213-377C9412EAAE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ED80D-51C8-49A9-937F-06B70262D02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859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359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9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7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AutoShape 3"/>
          <p:cNvSpPr>
            <a:spLocks noChangeArrowheads="1"/>
          </p:cNvSpPr>
          <p:nvPr/>
        </p:nvSpPr>
        <p:spPr bwMode="gray">
          <a:xfrm rot="-2700000">
            <a:off x="3224213" y="2197572"/>
            <a:ext cx="2454275" cy="2455862"/>
          </a:xfrm>
          <a:custGeom>
            <a:avLst/>
            <a:gdLst>
              <a:gd name="T0" fmla="*/ 278864156 w 21600"/>
              <a:gd name="T1" fmla="*/ 139612457 h 21600"/>
              <a:gd name="T2" fmla="*/ 139432135 w 21600"/>
              <a:gd name="T3" fmla="*/ 279224915 h 21600"/>
              <a:gd name="T4" fmla="*/ 0 w 21600"/>
              <a:gd name="T5" fmla="*/ 139612457 h 21600"/>
              <a:gd name="T6" fmla="*/ 139432135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lnTo>
                  <a:pt x="5400" y="5400"/>
                </a:lnTo>
                <a:close/>
              </a:path>
            </a:pathLst>
          </a:custGeom>
          <a:gradFill rotWithShape="1">
            <a:gsLst>
              <a:gs pos="0">
                <a:srgbClr val="DCDCDC"/>
              </a:gs>
              <a:gs pos="100000">
                <a:srgbClr val="969696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25" name="Rectangle 4"/>
          <p:cNvSpPr>
            <a:spLocks noChangeArrowheads="1"/>
          </p:cNvSpPr>
          <p:nvPr/>
        </p:nvSpPr>
        <p:spPr bwMode="black">
          <a:xfrm>
            <a:off x="717550" y="1695922"/>
            <a:ext cx="17462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b="1">
                <a:solidFill>
                  <a:schemeClr val="tx2"/>
                </a:solidFill>
              </a:rPr>
              <a:t>Products</a:t>
            </a:r>
          </a:p>
          <a:p>
            <a:pPr algn="r" eaLnBrk="1" hangingPunct="1"/>
            <a:endParaRPr lang="en-US" altLang="zh-CN" sz="1000" b="1">
              <a:solidFill>
                <a:schemeClr val="tx2"/>
              </a:solidFill>
            </a:endParaRPr>
          </a:p>
          <a:p>
            <a:pPr algn="r" eaLnBrk="1" hangingPunct="1"/>
            <a:r>
              <a:rPr lang="en-US" altLang="zh-CN" sz="1200" b="1">
                <a:solidFill>
                  <a:srgbClr val="000000"/>
                </a:solidFill>
              </a:rPr>
              <a:t>Description of the company’s products</a:t>
            </a:r>
          </a:p>
        </p:txBody>
      </p:sp>
      <p:sp>
        <p:nvSpPr>
          <p:cNvPr id="235526" name="Rectangle 5"/>
          <p:cNvSpPr>
            <a:spLocks noChangeArrowheads="1"/>
          </p:cNvSpPr>
          <p:nvPr/>
        </p:nvSpPr>
        <p:spPr bwMode="black">
          <a:xfrm>
            <a:off x="6429375" y="4280372"/>
            <a:ext cx="1616075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tx2"/>
                </a:solidFill>
              </a:rPr>
              <a:t>Service</a:t>
            </a:r>
          </a:p>
          <a:p>
            <a:pPr eaLnBrk="1" hangingPunct="1"/>
            <a:endParaRPr lang="en-US" altLang="zh-CN" sz="1000" b="1">
              <a:solidFill>
                <a:srgbClr val="FF9999"/>
              </a:solidFill>
            </a:endParaRPr>
          </a:p>
          <a:p>
            <a:pPr eaLnBrk="1" hangingPunct="1"/>
            <a:r>
              <a:rPr lang="en-US" altLang="zh-CN" sz="1200" b="1">
                <a:solidFill>
                  <a:srgbClr val="000000"/>
                </a:solidFill>
              </a:rPr>
              <a:t>Description of the company’s service</a:t>
            </a:r>
          </a:p>
        </p:txBody>
      </p:sp>
      <p:sp>
        <p:nvSpPr>
          <p:cNvPr id="235527" name="Rectangle 6"/>
          <p:cNvSpPr>
            <a:spLocks noChangeArrowheads="1"/>
          </p:cNvSpPr>
          <p:nvPr/>
        </p:nvSpPr>
        <p:spPr bwMode="black">
          <a:xfrm>
            <a:off x="533400" y="4315297"/>
            <a:ext cx="1925638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b="1"/>
              <a:t>Technology</a:t>
            </a:r>
          </a:p>
          <a:p>
            <a:pPr algn="r" eaLnBrk="1" hangingPunct="1"/>
            <a:endParaRPr lang="en-US" altLang="zh-CN" sz="1000" b="1"/>
          </a:p>
          <a:p>
            <a:pPr algn="r" eaLnBrk="1" hangingPunct="1"/>
            <a:r>
              <a:rPr lang="en-US" altLang="zh-CN" sz="1200" b="1">
                <a:solidFill>
                  <a:srgbClr val="000000"/>
                </a:solidFill>
              </a:rPr>
              <a:t>Description of the company’s technology</a:t>
            </a:r>
          </a:p>
        </p:txBody>
      </p:sp>
      <p:sp>
        <p:nvSpPr>
          <p:cNvPr id="235528" name="Rectangle 7"/>
          <p:cNvSpPr>
            <a:spLocks noChangeArrowheads="1"/>
          </p:cNvSpPr>
          <p:nvPr/>
        </p:nvSpPr>
        <p:spPr bwMode="black">
          <a:xfrm>
            <a:off x="6421438" y="1635597"/>
            <a:ext cx="15986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Market</a:t>
            </a:r>
          </a:p>
          <a:p>
            <a:pPr eaLnBrk="1" hangingPunct="1"/>
            <a:endParaRPr lang="en-US" altLang="zh-CN" sz="1000" b="1"/>
          </a:p>
          <a:p>
            <a:pPr eaLnBrk="1" hangingPunct="1"/>
            <a:r>
              <a:rPr lang="en-US" altLang="zh-CN" sz="1200" b="1">
                <a:solidFill>
                  <a:srgbClr val="000000"/>
                </a:solidFill>
              </a:rPr>
              <a:t>Description of the company’s market</a:t>
            </a:r>
          </a:p>
        </p:txBody>
      </p:sp>
      <p:pic>
        <p:nvPicPr>
          <p:cNvPr id="235529" name="Picture 8" descr="circule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459038" y="1500659"/>
            <a:ext cx="12223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30" name="Oval 9"/>
          <p:cNvSpPr>
            <a:spLocks noChangeArrowheads="1"/>
          </p:cNvSpPr>
          <p:nvPr/>
        </p:nvSpPr>
        <p:spPr bwMode="gray">
          <a:xfrm>
            <a:off x="2459038" y="1497484"/>
            <a:ext cx="1214437" cy="1233488"/>
          </a:xfrm>
          <a:prstGeom prst="ellipse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35531" name="Picture 10" descr="circuler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460625" y="4126384"/>
            <a:ext cx="122078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32" name="Oval 11"/>
          <p:cNvSpPr>
            <a:spLocks noChangeArrowheads="1"/>
          </p:cNvSpPr>
          <p:nvPr/>
        </p:nvSpPr>
        <p:spPr bwMode="gray">
          <a:xfrm>
            <a:off x="2460625" y="4123209"/>
            <a:ext cx="1216025" cy="1233488"/>
          </a:xfrm>
          <a:prstGeom prst="ellipse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35533" name="Picture 12" descr="circule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05413" y="4115272"/>
            <a:ext cx="12223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34" name="Oval 13"/>
          <p:cNvSpPr>
            <a:spLocks noChangeArrowheads="1"/>
          </p:cNvSpPr>
          <p:nvPr/>
        </p:nvSpPr>
        <p:spPr bwMode="gray">
          <a:xfrm>
            <a:off x="5205413" y="4102572"/>
            <a:ext cx="1216025" cy="1233487"/>
          </a:xfrm>
          <a:prstGeom prst="ellipse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235535" name="Picture 14" descr="circule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205413" y="1486372"/>
            <a:ext cx="122078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36" name="Oval 15"/>
          <p:cNvSpPr>
            <a:spLocks noChangeArrowheads="1"/>
          </p:cNvSpPr>
          <p:nvPr/>
        </p:nvSpPr>
        <p:spPr bwMode="gray">
          <a:xfrm>
            <a:off x="5205413" y="1484784"/>
            <a:ext cx="1216025" cy="1233488"/>
          </a:xfrm>
          <a:prstGeom prst="ellipse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5537" name="Text Box 16"/>
          <p:cNvSpPr txBox="1">
            <a:spLocks noChangeArrowheads="1"/>
          </p:cNvSpPr>
          <p:nvPr/>
        </p:nvSpPr>
        <p:spPr bwMode="auto">
          <a:xfrm>
            <a:off x="2695575" y="2161059"/>
            <a:ext cx="739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1C1C1C"/>
                </a:solidFill>
              </a:rPr>
              <a:t>Text </a:t>
            </a:r>
          </a:p>
        </p:txBody>
      </p:sp>
      <p:grpSp>
        <p:nvGrpSpPr>
          <p:cNvPr id="235538" name="Group 17"/>
          <p:cNvGrpSpPr>
            <a:grpSpLocks/>
          </p:cNvGrpSpPr>
          <p:nvPr/>
        </p:nvGrpSpPr>
        <p:grpSpPr bwMode="auto">
          <a:xfrm>
            <a:off x="2882900" y="1749897"/>
            <a:ext cx="360363" cy="363537"/>
            <a:chOff x="523" y="2809"/>
            <a:chExt cx="876" cy="882"/>
          </a:xfrm>
        </p:grpSpPr>
        <p:sp>
          <p:nvSpPr>
            <p:cNvPr id="235567" name="Oval 18"/>
            <p:cNvSpPr>
              <a:spLocks noChangeArrowheads="1"/>
            </p:cNvSpPr>
            <p:nvPr/>
          </p:nvSpPr>
          <p:spPr bwMode="black">
            <a:xfrm>
              <a:off x="523" y="2809"/>
              <a:ext cx="876" cy="876"/>
            </a:xfrm>
            <a:prstGeom prst="ellipse">
              <a:avLst/>
            </a:prstGeom>
            <a:noFill/>
            <a:ln w="1905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5568" name="Line 19"/>
            <p:cNvSpPr>
              <a:spLocks noChangeShapeType="1"/>
            </p:cNvSpPr>
            <p:nvPr/>
          </p:nvSpPr>
          <p:spPr bwMode="black">
            <a:xfrm>
              <a:off x="964" y="2809"/>
              <a:ext cx="0" cy="87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69" name="Line 20"/>
            <p:cNvSpPr>
              <a:spLocks noChangeShapeType="1"/>
            </p:cNvSpPr>
            <p:nvPr/>
          </p:nvSpPr>
          <p:spPr bwMode="black">
            <a:xfrm>
              <a:off x="523" y="3244"/>
              <a:ext cx="876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70" name="Freeform 21"/>
            <p:cNvSpPr>
              <a:spLocks/>
            </p:cNvSpPr>
            <p:nvPr/>
          </p:nvSpPr>
          <p:spPr bwMode="black">
            <a:xfrm>
              <a:off x="1023" y="2815"/>
              <a:ext cx="182" cy="864"/>
            </a:xfrm>
            <a:custGeom>
              <a:avLst/>
              <a:gdLst>
                <a:gd name="T0" fmla="*/ 0 w 182"/>
                <a:gd name="T1" fmla="*/ 0 h 864"/>
                <a:gd name="T2" fmla="*/ 182 w 182"/>
                <a:gd name="T3" fmla="*/ 435 h 864"/>
                <a:gd name="T4" fmla="*/ 6 w 182"/>
                <a:gd name="T5" fmla="*/ 864 h 864"/>
                <a:gd name="T6" fmla="*/ 0 60000 65536"/>
                <a:gd name="T7" fmla="*/ 0 60000 65536"/>
                <a:gd name="T8" fmla="*/ 0 60000 65536"/>
                <a:gd name="T9" fmla="*/ 0 w 182"/>
                <a:gd name="T10" fmla="*/ 0 h 864"/>
                <a:gd name="T11" fmla="*/ 182 w 182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2" h="864">
                  <a:moveTo>
                    <a:pt x="0" y="0"/>
                  </a:moveTo>
                  <a:cubicBezTo>
                    <a:pt x="59" y="89"/>
                    <a:pt x="182" y="177"/>
                    <a:pt x="182" y="435"/>
                  </a:cubicBezTo>
                  <a:cubicBezTo>
                    <a:pt x="182" y="693"/>
                    <a:pt x="70" y="800"/>
                    <a:pt x="6" y="864"/>
                  </a:cubicBezTo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71" name="Freeform 22"/>
            <p:cNvSpPr>
              <a:spLocks/>
            </p:cNvSpPr>
            <p:nvPr/>
          </p:nvSpPr>
          <p:spPr bwMode="black">
            <a:xfrm>
              <a:off x="726" y="2821"/>
              <a:ext cx="197" cy="870"/>
            </a:xfrm>
            <a:custGeom>
              <a:avLst/>
              <a:gdLst>
                <a:gd name="T0" fmla="*/ 167 w 197"/>
                <a:gd name="T1" fmla="*/ 0 h 870"/>
                <a:gd name="T2" fmla="*/ 0 w 197"/>
                <a:gd name="T3" fmla="*/ 436 h 870"/>
                <a:gd name="T4" fmla="*/ 197 w 197"/>
                <a:gd name="T5" fmla="*/ 870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72" name="Freeform 23"/>
            <p:cNvSpPr>
              <a:spLocks/>
            </p:cNvSpPr>
            <p:nvPr/>
          </p:nvSpPr>
          <p:spPr bwMode="black">
            <a:xfrm rot="5400000">
              <a:off x="892" y="3171"/>
              <a:ext cx="114" cy="653"/>
            </a:xfrm>
            <a:custGeom>
              <a:avLst/>
              <a:gdLst>
                <a:gd name="T0" fmla="*/ 1 w 197"/>
                <a:gd name="T1" fmla="*/ 0 h 870"/>
                <a:gd name="T2" fmla="*/ 0 w 197"/>
                <a:gd name="T3" fmla="*/ 8 h 870"/>
                <a:gd name="T4" fmla="*/ 1 w 197"/>
                <a:gd name="T5" fmla="*/ 16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73" name="Freeform 24"/>
            <p:cNvSpPr>
              <a:spLocks/>
            </p:cNvSpPr>
            <p:nvPr/>
          </p:nvSpPr>
          <p:spPr bwMode="black">
            <a:xfrm rot="16200000" flipV="1">
              <a:off x="900" y="2668"/>
              <a:ext cx="114" cy="653"/>
            </a:xfrm>
            <a:custGeom>
              <a:avLst/>
              <a:gdLst>
                <a:gd name="T0" fmla="*/ 1 w 197"/>
                <a:gd name="T1" fmla="*/ 0 h 870"/>
                <a:gd name="T2" fmla="*/ 0 w 197"/>
                <a:gd name="T3" fmla="*/ 8 h 870"/>
                <a:gd name="T4" fmla="*/ 1 w 197"/>
                <a:gd name="T5" fmla="*/ 16 h 870"/>
                <a:gd name="T6" fmla="*/ 0 60000 65536"/>
                <a:gd name="T7" fmla="*/ 0 60000 65536"/>
                <a:gd name="T8" fmla="*/ 0 60000 65536"/>
                <a:gd name="T9" fmla="*/ 0 w 197"/>
                <a:gd name="T10" fmla="*/ 0 h 870"/>
                <a:gd name="T11" fmla="*/ 197 w 197"/>
                <a:gd name="T12" fmla="*/ 870 h 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7" h="87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5539" name="Group 25"/>
          <p:cNvGrpSpPr>
            <a:grpSpLocks/>
          </p:cNvGrpSpPr>
          <p:nvPr/>
        </p:nvGrpSpPr>
        <p:grpSpPr bwMode="auto">
          <a:xfrm>
            <a:off x="5605463" y="4361334"/>
            <a:ext cx="487362" cy="390525"/>
            <a:chOff x="768" y="2024"/>
            <a:chExt cx="422" cy="337"/>
          </a:xfrm>
        </p:grpSpPr>
        <p:sp>
          <p:nvSpPr>
            <p:cNvPr id="235558" name="Freeform 26"/>
            <p:cNvSpPr>
              <a:spLocks/>
            </p:cNvSpPr>
            <p:nvPr/>
          </p:nvSpPr>
          <p:spPr bwMode="black">
            <a:xfrm>
              <a:off x="1074" y="2024"/>
              <a:ext cx="116" cy="117"/>
            </a:xfrm>
            <a:custGeom>
              <a:avLst/>
              <a:gdLst>
                <a:gd name="T0" fmla="*/ 12 w 116"/>
                <a:gd name="T1" fmla="*/ 0 h 117"/>
                <a:gd name="T2" fmla="*/ 0 w 116"/>
                <a:gd name="T3" fmla="*/ 67 h 117"/>
                <a:gd name="T4" fmla="*/ 53 w 116"/>
                <a:gd name="T5" fmla="*/ 117 h 117"/>
                <a:gd name="T6" fmla="*/ 108 w 116"/>
                <a:gd name="T7" fmla="*/ 105 h 117"/>
                <a:gd name="T8" fmla="*/ 116 w 116"/>
                <a:gd name="T9" fmla="*/ 54 h 117"/>
                <a:gd name="T10" fmla="*/ 65 w 116"/>
                <a:gd name="T11" fmla="*/ 0 h 117"/>
                <a:gd name="T12" fmla="*/ 12 w 116"/>
                <a:gd name="T13" fmla="*/ 0 h 1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6"/>
                <a:gd name="T22" fmla="*/ 0 h 117"/>
                <a:gd name="T23" fmla="*/ 116 w 116"/>
                <a:gd name="T24" fmla="*/ 117 h 1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6" h="117">
                  <a:moveTo>
                    <a:pt x="12" y="0"/>
                  </a:moveTo>
                  <a:lnTo>
                    <a:pt x="0" y="67"/>
                  </a:lnTo>
                  <a:lnTo>
                    <a:pt x="53" y="117"/>
                  </a:lnTo>
                  <a:lnTo>
                    <a:pt x="108" y="105"/>
                  </a:lnTo>
                  <a:lnTo>
                    <a:pt x="116" y="54"/>
                  </a:lnTo>
                  <a:lnTo>
                    <a:pt x="65" y="0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127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59" name="Freeform 27"/>
            <p:cNvSpPr>
              <a:spLocks/>
            </p:cNvSpPr>
            <p:nvPr/>
          </p:nvSpPr>
          <p:spPr bwMode="black">
            <a:xfrm>
              <a:off x="858" y="2090"/>
              <a:ext cx="273" cy="228"/>
            </a:xfrm>
            <a:custGeom>
              <a:avLst/>
              <a:gdLst>
                <a:gd name="T0" fmla="*/ 0 w 273"/>
                <a:gd name="T1" fmla="*/ 169 h 228"/>
                <a:gd name="T2" fmla="*/ 45 w 273"/>
                <a:gd name="T3" fmla="*/ 228 h 228"/>
                <a:gd name="T4" fmla="*/ 273 w 273"/>
                <a:gd name="T5" fmla="*/ 49 h 228"/>
                <a:gd name="T6" fmla="*/ 215 w 273"/>
                <a:gd name="T7" fmla="*/ 0 h 228"/>
                <a:gd name="T8" fmla="*/ 0 w 273"/>
                <a:gd name="T9" fmla="*/ 169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3"/>
                <a:gd name="T16" fmla="*/ 0 h 228"/>
                <a:gd name="T17" fmla="*/ 273 w 273"/>
                <a:gd name="T18" fmla="*/ 228 h 2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3" h="228">
                  <a:moveTo>
                    <a:pt x="0" y="169"/>
                  </a:moveTo>
                  <a:lnTo>
                    <a:pt x="45" y="228"/>
                  </a:lnTo>
                  <a:lnTo>
                    <a:pt x="273" y="49"/>
                  </a:lnTo>
                  <a:lnTo>
                    <a:pt x="215" y="0"/>
                  </a:lnTo>
                  <a:lnTo>
                    <a:pt x="0" y="169"/>
                  </a:ln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60" name="Freeform 28"/>
            <p:cNvSpPr>
              <a:spLocks/>
            </p:cNvSpPr>
            <p:nvPr/>
          </p:nvSpPr>
          <p:spPr bwMode="black">
            <a:xfrm>
              <a:off x="858" y="2024"/>
              <a:ext cx="228" cy="237"/>
            </a:xfrm>
            <a:custGeom>
              <a:avLst/>
              <a:gdLst>
                <a:gd name="T0" fmla="*/ 21 w 228"/>
                <a:gd name="T1" fmla="*/ 172 h 237"/>
                <a:gd name="T2" fmla="*/ 0 w 228"/>
                <a:gd name="T3" fmla="*/ 237 h 237"/>
                <a:gd name="T4" fmla="*/ 219 w 228"/>
                <a:gd name="T5" fmla="*/ 64 h 237"/>
                <a:gd name="T6" fmla="*/ 228 w 228"/>
                <a:gd name="T7" fmla="*/ 0 h 237"/>
                <a:gd name="T8" fmla="*/ 21 w 228"/>
                <a:gd name="T9" fmla="*/ 172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"/>
                <a:gd name="T16" fmla="*/ 0 h 237"/>
                <a:gd name="T17" fmla="*/ 228 w 228"/>
                <a:gd name="T18" fmla="*/ 237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" h="237">
                  <a:moveTo>
                    <a:pt x="21" y="172"/>
                  </a:moveTo>
                  <a:lnTo>
                    <a:pt x="0" y="237"/>
                  </a:lnTo>
                  <a:lnTo>
                    <a:pt x="219" y="64"/>
                  </a:lnTo>
                  <a:lnTo>
                    <a:pt x="228" y="0"/>
                  </a:lnTo>
                  <a:lnTo>
                    <a:pt x="21" y="1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61" name="Freeform 29"/>
            <p:cNvSpPr>
              <a:spLocks/>
            </p:cNvSpPr>
            <p:nvPr/>
          </p:nvSpPr>
          <p:spPr bwMode="black">
            <a:xfrm>
              <a:off x="903" y="2129"/>
              <a:ext cx="281" cy="189"/>
            </a:xfrm>
            <a:custGeom>
              <a:avLst/>
              <a:gdLst>
                <a:gd name="T0" fmla="*/ 63 w 281"/>
                <a:gd name="T1" fmla="*/ 178 h 189"/>
                <a:gd name="T2" fmla="*/ 0 w 281"/>
                <a:gd name="T3" fmla="*/ 189 h 189"/>
                <a:gd name="T4" fmla="*/ 227 w 281"/>
                <a:gd name="T5" fmla="*/ 10 h 189"/>
                <a:gd name="T6" fmla="*/ 281 w 281"/>
                <a:gd name="T7" fmla="*/ 0 h 189"/>
                <a:gd name="T8" fmla="*/ 63 w 281"/>
                <a:gd name="T9" fmla="*/ 17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1"/>
                <a:gd name="T16" fmla="*/ 0 h 189"/>
                <a:gd name="T17" fmla="*/ 281 w 281"/>
                <a:gd name="T18" fmla="*/ 189 h 1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1" h="189">
                  <a:moveTo>
                    <a:pt x="63" y="178"/>
                  </a:moveTo>
                  <a:lnTo>
                    <a:pt x="0" y="189"/>
                  </a:lnTo>
                  <a:lnTo>
                    <a:pt x="227" y="10"/>
                  </a:lnTo>
                  <a:lnTo>
                    <a:pt x="281" y="0"/>
                  </a:lnTo>
                  <a:lnTo>
                    <a:pt x="63" y="1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62" name="Freeform 30"/>
            <p:cNvSpPr>
              <a:spLocks/>
            </p:cNvSpPr>
            <p:nvPr/>
          </p:nvSpPr>
          <p:spPr bwMode="black">
            <a:xfrm>
              <a:off x="789" y="2192"/>
              <a:ext cx="161" cy="163"/>
            </a:xfrm>
            <a:custGeom>
              <a:avLst/>
              <a:gdLst>
                <a:gd name="T0" fmla="*/ 0 w 161"/>
                <a:gd name="T1" fmla="*/ 135 h 163"/>
                <a:gd name="T2" fmla="*/ 18 w 161"/>
                <a:gd name="T3" fmla="*/ 163 h 163"/>
                <a:gd name="T4" fmla="*/ 161 w 161"/>
                <a:gd name="T5" fmla="*/ 120 h 163"/>
                <a:gd name="T6" fmla="*/ 114 w 161"/>
                <a:gd name="T7" fmla="*/ 124 h 163"/>
                <a:gd name="T8" fmla="*/ 69 w 161"/>
                <a:gd name="T9" fmla="*/ 67 h 163"/>
                <a:gd name="T10" fmla="*/ 90 w 161"/>
                <a:gd name="T11" fmla="*/ 0 h 163"/>
                <a:gd name="T12" fmla="*/ 0 w 161"/>
                <a:gd name="T13" fmla="*/ 135 h 1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1"/>
                <a:gd name="T22" fmla="*/ 0 h 163"/>
                <a:gd name="T23" fmla="*/ 161 w 161"/>
                <a:gd name="T24" fmla="*/ 163 h 1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1" h="163">
                  <a:moveTo>
                    <a:pt x="0" y="135"/>
                  </a:moveTo>
                  <a:lnTo>
                    <a:pt x="18" y="163"/>
                  </a:lnTo>
                  <a:lnTo>
                    <a:pt x="161" y="120"/>
                  </a:lnTo>
                  <a:lnTo>
                    <a:pt x="114" y="124"/>
                  </a:lnTo>
                  <a:lnTo>
                    <a:pt x="69" y="67"/>
                  </a:lnTo>
                  <a:lnTo>
                    <a:pt x="90" y="0"/>
                  </a:lnTo>
                  <a:lnTo>
                    <a:pt x="0" y="135"/>
                  </a:lnTo>
                  <a:close/>
                </a:path>
              </a:pathLst>
            </a:cu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63" name="Freeform 31"/>
            <p:cNvSpPr>
              <a:spLocks/>
            </p:cNvSpPr>
            <p:nvPr/>
          </p:nvSpPr>
          <p:spPr bwMode="black">
            <a:xfrm>
              <a:off x="768" y="2328"/>
              <a:ext cx="39" cy="33"/>
            </a:xfrm>
            <a:custGeom>
              <a:avLst/>
              <a:gdLst>
                <a:gd name="T0" fmla="*/ 27 w 39"/>
                <a:gd name="T1" fmla="*/ 0 h 33"/>
                <a:gd name="T2" fmla="*/ 0 w 39"/>
                <a:gd name="T3" fmla="*/ 33 h 33"/>
                <a:gd name="T4" fmla="*/ 39 w 39"/>
                <a:gd name="T5" fmla="*/ 25 h 33"/>
                <a:gd name="T6" fmla="*/ 27 w 39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33"/>
                <a:gd name="T14" fmla="*/ 39 w 39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33">
                  <a:moveTo>
                    <a:pt x="27" y="0"/>
                  </a:moveTo>
                  <a:lnTo>
                    <a:pt x="0" y="33"/>
                  </a:lnTo>
                  <a:lnTo>
                    <a:pt x="39" y="2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64" name="Line 32"/>
            <p:cNvSpPr>
              <a:spLocks noChangeShapeType="1"/>
            </p:cNvSpPr>
            <p:nvPr/>
          </p:nvSpPr>
          <p:spPr bwMode="black">
            <a:xfrm flipV="1">
              <a:off x="797" y="2258"/>
              <a:ext cx="66" cy="7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65" name="Line 33"/>
            <p:cNvSpPr>
              <a:spLocks noChangeShapeType="1"/>
            </p:cNvSpPr>
            <p:nvPr/>
          </p:nvSpPr>
          <p:spPr bwMode="black">
            <a:xfrm flipV="1">
              <a:off x="806" y="2315"/>
              <a:ext cx="100" cy="3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566" name="Oval 34"/>
            <p:cNvSpPr>
              <a:spLocks noChangeArrowheads="1"/>
            </p:cNvSpPr>
            <p:nvPr/>
          </p:nvSpPr>
          <p:spPr bwMode="black">
            <a:xfrm rot="1507387">
              <a:off x="1116" y="2063"/>
              <a:ext cx="43" cy="27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35540" name="Group 35"/>
          <p:cNvGrpSpPr>
            <a:grpSpLocks/>
          </p:cNvGrpSpPr>
          <p:nvPr/>
        </p:nvGrpSpPr>
        <p:grpSpPr bwMode="auto">
          <a:xfrm>
            <a:off x="2878138" y="4362922"/>
            <a:ext cx="409575" cy="355600"/>
            <a:chOff x="2310" y="3078"/>
            <a:chExt cx="312" cy="270"/>
          </a:xfrm>
        </p:grpSpPr>
        <p:sp>
          <p:nvSpPr>
            <p:cNvPr id="235551" name="AutoShape 36"/>
            <p:cNvSpPr>
              <a:spLocks noChangeArrowheads="1"/>
            </p:cNvSpPr>
            <p:nvPr/>
          </p:nvSpPr>
          <p:spPr bwMode="black">
            <a:xfrm>
              <a:off x="2374" y="3078"/>
              <a:ext cx="186" cy="187"/>
            </a:xfrm>
            <a:prstGeom prst="roundRect">
              <a:avLst>
                <a:gd name="adj" fmla="val 6250"/>
              </a:avLst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5552" name="AutoShape 37"/>
            <p:cNvSpPr>
              <a:spLocks noChangeArrowheads="1"/>
            </p:cNvSpPr>
            <p:nvPr/>
          </p:nvSpPr>
          <p:spPr bwMode="black">
            <a:xfrm>
              <a:off x="2310" y="3265"/>
              <a:ext cx="312" cy="83"/>
            </a:xfrm>
            <a:prstGeom prst="roundRect">
              <a:avLst>
                <a:gd name="adj" fmla="val 16667"/>
              </a:avLst>
            </a:prstGeom>
            <a:noFill/>
            <a:ln w="25400" algn="ctr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5553" name="AutoShape 38"/>
            <p:cNvSpPr>
              <a:spLocks noChangeArrowheads="1"/>
            </p:cNvSpPr>
            <p:nvPr/>
          </p:nvSpPr>
          <p:spPr bwMode="black">
            <a:xfrm>
              <a:off x="2390" y="3096"/>
              <a:ext cx="154" cy="147"/>
            </a:xfrm>
            <a:prstGeom prst="roundRect">
              <a:avLst>
                <a:gd name="adj" fmla="val 797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5554" name="Line 39"/>
            <p:cNvSpPr>
              <a:spLocks noChangeShapeType="1"/>
            </p:cNvSpPr>
            <p:nvPr/>
          </p:nvSpPr>
          <p:spPr bwMode="black">
            <a:xfrm flipH="1">
              <a:off x="2530" y="3305"/>
              <a:ext cx="4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55" name="Line 40"/>
            <p:cNvSpPr>
              <a:spLocks noChangeShapeType="1"/>
            </p:cNvSpPr>
            <p:nvPr/>
          </p:nvSpPr>
          <p:spPr bwMode="black">
            <a:xfrm flipH="1">
              <a:off x="2447" y="3134"/>
              <a:ext cx="78" cy="0"/>
            </a:xfrm>
            <a:prstGeom prst="line">
              <a:avLst/>
            </a:prstGeom>
            <a:noFill/>
            <a:ln w="254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56" name="Line 41"/>
            <p:cNvSpPr>
              <a:spLocks noChangeShapeType="1"/>
            </p:cNvSpPr>
            <p:nvPr/>
          </p:nvSpPr>
          <p:spPr bwMode="black">
            <a:xfrm flipH="1">
              <a:off x="2467" y="3154"/>
              <a:ext cx="48" cy="0"/>
            </a:xfrm>
            <a:prstGeom prst="line">
              <a:avLst/>
            </a:prstGeom>
            <a:noFill/>
            <a:ln w="254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57" name="Line 42"/>
            <p:cNvSpPr>
              <a:spLocks noChangeShapeType="1"/>
            </p:cNvSpPr>
            <p:nvPr/>
          </p:nvSpPr>
          <p:spPr bwMode="black">
            <a:xfrm flipH="1">
              <a:off x="2480" y="3216"/>
              <a:ext cx="34" cy="0"/>
            </a:xfrm>
            <a:prstGeom prst="line">
              <a:avLst/>
            </a:prstGeom>
            <a:noFill/>
            <a:ln w="25400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5541" name="Group 43"/>
          <p:cNvGrpSpPr>
            <a:grpSpLocks/>
          </p:cNvGrpSpPr>
          <p:nvPr/>
        </p:nvGrpSpPr>
        <p:grpSpPr bwMode="auto">
          <a:xfrm>
            <a:off x="5595938" y="1749897"/>
            <a:ext cx="519112" cy="330200"/>
            <a:chOff x="3824" y="1835"/>
            <a:chExt cx="491" cy="312"/>
          </a:xfrm>
        </p:grpSpPr>
        <p:grpSp>
          <p:nvGrpSpPr>
            <p:cNvPr id="235546" name="Group 44"/>
            <p:cNvGrpSpPr>
              <a:grpSpLocks/>
            </p:cNvGrpSpPr>
            <p:nvPr/>
          </p:nvGrpSpPr>
          <p:grpSpPr bwMode="auto">
            <a:xfrm>
              <a:off x="3824" y="1835"/>
              <a:ext cx="491" cy="312"/>
              <a:chOff x="347" y="2022"/>
              <a:chExt cx="491" cy="312"/>
            </a:xfrm>
          </p:grpSpPr>
          <p:sp>
            <p:nvSpPr>
              <p:cNvPr id="235548" name="Freeform 45"/>
              <p:cNvSpPr>
                <a:spLocks/>
              </p:cNvSpPr>
              <p:nvPr/>
            </p:nvSpPr>
            <p:spPr bwMode="black">
              <a:xfrm>
                <a:off x="347" y="2022"/>
                <a:ext cx="491" cy="312"/>
              </a:xfrm>
              <a:custGeom>
                <a:avLst/>
                <a:gdLst>
                  <a:gd name="T0" fmla="*/ 9 w 491"/>
                  <a:gd name="T1" fmla="*/ 96 h 312"/>
                  <a:gd name="T2" fmla="*/ 10 w 491"/>
                  <a:gd name="T3" fmla="*/ 159 h 312"/>
                  <a:gd name="T4" fmla="*/ 288 w 491"/>
                  <a:gd name="T5" fmla="*/ 312 h 312"/>
                  <a:gd name="T6" fmla="*/ 486 w 491"/>
                  <a:gd name="T7" fmla="*/ 184 h 312"/>
                  <a:gd name="T8" fmla="*/ 303 w 491"/>
                  <a:gd name="T9" fmla="*/ 302 h 312"/>
                  <a:gd name="T10" fmla="*/ 283 w 491"/>
                  <a:gd name="T11" fmla="*/ 246 h 312"/>
                  <a:gd name="T12" fmla="*/ 480 w 491"/>
                  <a:gd name="T13" fmla="*/ 128 h 312"/>
                  <a:gd name="T14" fmla="*/ 202 w 491"/>
                  <a:gd name="T15" fmla="*/ 0 h 312"/>
                  <a:gd name="T16" fmla="*/ 9 w 491"/>
                  <a:gd name="T17" fmla="*/ 96 h 3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91"/>
                  <a:gd name="T28" fmla="*/ 0 h 312"/>
                  <a:gd name="T29" fmla="*/ 491 w 491"/>
                  <a:gd name="T30" fmla="*/ 312 h 3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91" h="312">
                    <a:moveTo>
                      <a:pt x="9" y="96"/>
                    </a:moveTo>
                    <a:cubicBezTo>
                      <a:pt x="0" y="133"/>
                      <a:pt x="1" y="139"/>
                      <a:pt x="10" y="159"/>
                    </a:cubicBezTo>
                    <a:cubicBezTo>
                      <a:pt x="57" y="195"/>
                      <a:pt x="255" y="300"/>
                      <a:pt x="288" y="312"/>
                    </a:cubicBezTo>
                    <a:cubicBezTo>
                      <a:pt x="346" y="289"/>
                      <a:pt x="457" y="207"/>
                      <a:pt x="486" y="184"/>
                    </a:cubicBezTo>
                    <a:cubicBezTo>
                      <a:pt x="491" y="173"/>
                      <a:pt x="337" y="292"/>
                      <a:pt x="303" y="302"/>
                    </a:cubicBezTo>
                    <a:cubicBezTo>
                      <a:pt x="296" y="310"/>
                      <a:pt x="254" y="274"/>
                      <a:pt x="283" y="246"/>
                    </a:cubicBezTo>
                    <a:cubicBezTo>
                      <a:pt x="338" y="217"/>
                      <a:pt x="378" y="180"/>
                      <a:pt x="480" y="128"/>
                    </a:cubicBezTo>
                    <a:cubicBezTo>
                      <a:pt x="343" y="66"/>
                      <a:pt x="288" y="30"/>
                      <a:pt x="202" y="0"/>
                    </a:cubicBezTo>
                    <a:cubicBezTo>
                      <a:pt x="100" y="33"/>
                      <a:pt x="46" y="75"/>
                      <a:pt x="9" y="96"/>
                    </a:cubicBezTo>
                    <a:close/>
                  </a:path>
                </a:pathLst>
              </a:custGeom>
              <a:solidFill>
                <a:schemeClr val="tx1">
                  <a:alpha val="59999"/>
                </a:schemeClr>
              </a:solidFill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5549" name="Freeform 46"/>
              <p:cNvSpPr>
                <a:spLocks/>
              </p:cNvSpPr>
              <p:nvPr/>
            </p:nvSpPr>
            <p:spPr bwMode="black">
              <a:xfrm>
                <a:off x="615" y="2154"/>
                <a:ext cx="215" cy="171"/>
              </a:xfrm>
              <a:custGeom>
                <a:avLst/>
                <a:gdLst>
                  <a:gd name="T0" fmla="*/ 15 w 215"/>
                  <a:gd name="T1" fmla="*/ 117 h 171"/>
                  <a:gd name="T2" fmla="*/ 23 w 215"/>
                  <a:gd name="T3" fmla="*/ 171 h 171"/>
                  <a:gd name="T4" fmla="*/ 215 w 215"/>
                  <a:gd name="T5" fmla="*/ 48 h 171"/>
                  <a:gd name="T6" fmla="*/ 203 w 215"/>
                  <a:gd name="T7" fmla="*/ 0 h 171"/>
                  <a:gd name="T8" fmla="*/ 15 w 215"/>
                  <a:gd name="T9" fmla="*/ 117 h 1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5"/>
                  <a:gd name="T16" fmla="*/ 0 h 171"/>
                  <a:gd name="T17" fmla="*/ 215 w 215"/>
                  <a:gd name="T18" fmla="*/ 171 h 1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5" h="171">
                    <a:moveTo>
                      <a:pt x="15" y="117"/>
                    </a:moveTo>
                    <a:cubicBezTo>
                      <a:pt x="9" y="129"/>
                      <a:pt x="0" y="154"/>
                      <a:pt x="23" y="171"/>
                    </a:cubicBezTo>
                    <a:cubicBezTo>
                      <a:pt x="45" y="166"/>
                      <a:pt x="185" y="77"/>
                      <a:pt x="215" y="48"/>
                    </a:cubicBezTo>
                    <a:cubicBezTo>
                      <a:pt x="215" y="32"/>
                      <a:pt x="207" y="32"/>
                      <a:pt x="203" y="0"/>
                    </a:cubicBezTo>
                    <a:cubicBezTo>
                      <a:pt x="125" y="42"/>
                      <a:pt x="56" y="87"/>
                      <a:pt x="15" y="117"/>
                    </a:cubicBezTo>
                    <a:close/>
                  </a:path>
                </a:pathLst>
              </a:cu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5550" name="Line 47"/>
              <p:cNvSpPr>
                <a:spLocks noChangeShapeType="1"/>
              </p:cNvSpPr>
              <p:nvPr/>
            </p:nvSpPr>
            <p:spPr bwMode="black">
              <a:xfrm>
                <a:off x="368" y="2128"/>
                <a:ext cx="253" cy="137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35547" name="Freeform 48"/>
            <p:cNvSpPr>
              <a:spLocks/>
            </p:cNvSpPr>
            <p:nvPr/>
          </p:nvSpPr>
          <p:spPr bwMode="black">
            <a:xfrm>
              <a:off x="4169" y="2067"/>
              <a:ext cx="48" cy="44"/>
            </a:xfrm>
            <a:custGeom>
              <a:avLst/>
              <a:gdLst>
                <a:gd name="T0" fmla="*/ 0 w 48"/>
                <a:gd name="T1" fmla="*/ 14 h 44"/>
                <a:gd name="T2" fmla="*/ 18 w 48"/>
                <a:gd name="T3" fmla="*/ 0 h 44"/>
                <a:gd name="T4" fmla="*/ 48 w 48"/>
                <a:gd name="T5" fmla="*/ 26 h 44"/>
                <a:gd name="T6" fmla="*/ 27 w 48"/>
                <a:gd name="T7" fmla="*/ 44 h 44"/>
                <a:gd name="T8" fmla="*/ 0 w 48"/>
                <a:gd name="T9" fmla="*/ 1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44"/>
                <a:gd name="T17" fmla="*/ 48 w 48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44">
                  <a:moveTo>
                    <a:pt x="0" y="14"/>
                  </a:moveTo>
                  <a:lnTo>
                    <a:pt x="18" y="0"/>
                  </a:lnTo>
                  <a:lnTo>
                    <a:pt x="48" y="26"/>
                  </a:lnTo>
                  <a:lnTo>
                    <a:pt x="27" y="4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tx1">
                <a:alpha val="59999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5542" name="Text Box 49"/>
          <p:cNvSpPr txBox="1">
            <a:spLocks noChangeArrowheads="1"/>
          </p:cNvSpPr>
          <p:nvPr/>
        </p:nvSpPr>
        <p:spPr bwMode="auto">
          <a:xfrm>
            <a:off x="5441950" y="2161059"/>
            <a:ext cx="739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1C1C1C"/>
                </a:solidFill>
              </a:rPr>
              <a:t>Text </a:t>
            </a:r>
          </a:p>
        </p:txBody>
      </p:sp>
      <p:sp>
        <p:nvSpPr>
          <p:cNvPr id="235543" name="Text Box 50"/>
          <p:cNvSpPr txBox="1">
            <a:spLocks noChangeArrowheads="1"/>
          </p:cNvSpPr>
          <p:nvPr/>
        </p:nvSpPr>
        <p:spPr bwMode="auto">
          <a:xfrm>
            <a:off x="2697163" y="4816947"/>
            <a:ext cx="739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1C1C1C"/>
                </a:solidFill>
              </a:rPr>
              <a:t>Text </a:t>
            </a:r>
          </a:p>
        </p:txBody>
      </p:sp>
      <p:sp>
        <p:nvSpPr>
          <p:cNvPr id="235544" name="Text Box 51"/>
          <p:cNvSpPr txBox="1">
            <a:spLocks noChangeArrowheads="1"/>
          </p:cNvSpPr>
          <p:nvPr/>
        </p:nvSpPr>
        <p:spPr bwMode="auto">
          <a:xfrm>
            <a:off x="5441950" y="4816947"/>
            <a:ext cx="739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1C1C1C"/>
                </a:solidFill>
              </a:rPr>
              <a:t>Text </a:t>
            </a:r>
          </a:p>
        </p:txBody>
      </p:sp>
      <p:sp>
        <p:nvSpPr>
          <p:cNvPr id="235545" name="Text Box 52"/>
          <p:cNvSpPr txBox="1">
            <a:spLocks noChangeArrowheads="1"/>
          </p:cNvSpPr>
          <p:nvPr/>
        </p:nvSpPr>
        <p:spPr bwMode="auto">
          <a:xfrm>
            <a:off x="3833813" y="3035772"/>
            <a:ext cx="12287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000000"/>
                </a:solidFill>
              </a:rPr>
              <a:t>Title</a:t>
            </a:r>
          </a:p>
          <a:p>
            <a:pPr algn="ctr"/>
            <a:r>
              <a:rPr lang="en-US" altLang="zh-CN" sz="1400">
                <a:solidFill>
                  <a:srgbClr val="000000"/>
                </a:solidFill>
              </a:rPr>
              <a:t>Add your text</a:t>
            </a:r>
          </a:p>
        </p:txBody>
      </p:sp>
    </p:spTree>
    <p:extLst>
      <p:ext uri="{BB962C8B-B14F-4D97-AF65-F5344CB8AC3E}">
        <p14:creationId xmlns:p14="http://schemas.microsoft.com/office/powerpoint/2010/main" val="278035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49</Words>
  <Application>Microsoft Office PowerPoint</Application>
  <PresentationFormat>全屏显示(4:3)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