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78B1BF-7218-4C61-A2E6-82C3220C095D}" type="datetimeFigureOut">
              <a:rPr lang="zh-CN" altLang="en-US" smtClean="0"/>
              <a:t>2013/7/10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72E7D3-5FF9-4D5B-AB70-340692FF70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3475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3E302C-AC00-4A3F-85B4-6B3AE6C76FD5}" type="slidenum">
              <a:rPr lang="zh-CN" altLang="en-US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98863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7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1447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7/10/2013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521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5" name="Line 2"/>
          <p:cNvSpPr>
            <a:spLocks noChangeShapeType="1"/>
          </p:cNvSpPr>
          <p:nvPr/>
        </p:nvSpPr>
        <p:spPr bwMode="auto">
          <a:xfrm flipH="1" flipV="1">
            <a:off x="3621630" y="5122863"/>
            <a:ext cx="2116138" cy="665162"/>
          </a:xfrm>
          <a:prstGeom prst="line">
            <a:avLst/>
          </a:prstGeom>
          <a:noFill/>
          <a:ln w="12700">
            <a:solidFill>
              <a:srgbClr val="736839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3476" name="Line 3"/>
          <p:cNvSpPr>
            <a:spLocks noChangeShapeType="1"/>
          </p:cNvSpPr>
          <p:nvPr/>
        </p:nvSpPr>
        <p:spPr bwMode="auto">
          <a:xfrm flipH="1" flipV="1">
            <a:off x="3594643" y="1979613"/>
            <a:ext cx="3095625" cy="920750"/>
          </a:xfrm>
          <a:prstGeom prst="line">
            <a:avLst/>
          </a:prstGeom>
          <a:noFill/>
          <a:ln w="12700">
            <a:solidFill>
              <a:srgbClr val="736839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15748" name="Oval 4"/>
          <p:cNvSpPr>
            <a:spLocks noChangeArrowheads="1"/>
          </p:cNvSpPr>
          <p:nvPr/>
        </p:nvSpPr>
        <p:spPr bwMode="gray">
          <a:xfrm>
            <a:off x="4921793" y="3236913"/>
            <a:ext cx="2605087" cy="264160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56078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415749" name="AutoShape 5"/>
          <p:cNvSpPr>
            <a:spLocks noChangeArrowheads="1"/>
          </p:cNvSpPr>
          <p:nvPr/>
        </p:nvSpPr>
        <p:spPr bwMode="gray">
          <a:xfrm rot="6625733">
            <a:off x="4697956" y="2786062"/>
            <a:ext cx="2976562" cy="2976563"/>
          </a:xfrm>
          <a:custGeom>
            <a:avLst/>
            <a:gdLst>
              <a:gd name="G0" fmla="+- 1290 0 0"/>
              <a:gd name="G1" fmla="+- -1070985 0 0"/>
              <a:gd name="G2" fmla="+- 0 0 -1070985"/>
              <a:gd name="T0" fmla="*/ 0 256 1"/>
              <a:gd name="T1" fmla="*/ 180 256 1"/>
              <a:gd name="G3" fmla="+- -1070985 T0 T1"/>
              <a:gd name="T2" fmla="*/ 0 256 1"/>
              <a:gd name="T3" fmla="*/ 90 256 1"/>
              <a:gd name="G4" fmla="+- -1070985 T2 T3"/>
              <a:gd name="G5" fmla="*/ G4 2 1"/>
              <a:gd name="T4" fmla="*/ 90 256 1"/>
              <a:gd name="T5" fmla="*/ 0 256 1"/>
              <a:gd name="G6" fmla="+- -1070985 T4 T5"/>
              <a:gd name="G7" fmla="*/ G6 2 1"/>
              <a:gd name="G8" fmla="abs -1070985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290"/>
              <a:gd name="G18" fmla="*/ 1290 1 2"/>
              <a:gd name="G19" fmla="+- G18 5400 0"/>
              <a:gd name="G20" fmla="cos G19 -1070985"/>
              <a:gd name="G21" fmla="sin G19 -1070985"/>
              <a:gd name="G22" fmla="+- G20 10800 0"/>
              <a:gd name="G23" fmla="+- G21 10800 0"/>
              <a:gd name="G24" fmla="+- 10800 0 G20"/>
              <a:gd name="G25" fmla="+- 1290 10800 0"/>
              <a:gd name="G26" fmla="?: G9 G17 G25"/>
              <a:gd name="G27" fmla="?: G9 0 21600"/>
              <a:gd name="G28" fmla="cos 10800 -1070985"/>
              <a:gd name="G29" fmla="sin 10800 -1070985"/>
              <a:gd name="G30" fmla="sin 1290 -1070985"/>
              <a:gd name="G31" fmla="+- G28 10800 0"/>
              <a:gd name="G32" fmla="+- G29 10800 0"/>
              <a:gd name="G33" fmla="+- G30 10800 0"/>
              <a:gd name="G34" fmla="?: G4 0 G31"/>
              <a:gd name="G35" fmla="?: -1070985 G34 0"/>
              <a:gd name="G36" fmla="?: G6 G35 G31"/>
              <a:gd name="G37" fmla="+- 21600 0 G36"/>
              <a:gd name="G38" fmla="?: G4 0 G33"/>
              <a:gd name="G39" fmla="?: -1070985 G38 G32"/>
              <a:gd name="G40" fmla="?: G6 G39 0"/>
              <a:gd name="G41" fmla="?: G4 G32 21600"/>
              <a:gd name="G42" fmla="?: G6 G41 G33"/>
              <a:gd name="T12" fmla="*/ 10800 w 21600"/>
              <a:gd name="T13" fmla="*/ 21600 h 21600"/>
              <a:gd name="T14" fmla="*/ 16600 w 21600"/>
              <a:gd name="T15" fmla="*/ 9099 h 21600"/>
              <a:gd name="T16" fmla="*/ 10800 w 21600"/>
              <a:gd name="T17" fmla="*/ 12090 h 21600"/>
              <a:gd name="T18" fmla="*/ 5000 w 21600"/>
              <a:gd name="T19" fmla="*/ 9099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12037" y="10437"/>
                </a:moveTo>
                <a:cubicBezTo>
                  <a:pt x="12072" y="10554"/>
                  <a:pt x="12090" y="10677"/>
                  <a:pt x="12090" y="10800"/>
                </a:cubicBezTo>
                <a:cubicBezTo>
                  <a:pt x="12090" y="11512"/>
                  <a:pt x="11512" y="12090"/>
                  <a:pt x="10800" y="12090"/>
                </a:cubicBezTo>
                <a:cubicBezTo>
                  <a:pt x="10087" y="12090"/>
                  <a:pt x="9510" y="11512"/>
                  <a:pt x="9510" y="10800"/>
                </a:cubicBezTo>
                <a:cubicBezTo>
                  <a:pt x="9509" y="10677"/>
                  <a:pt x="9527" y="10554"/>
                  <a:pt x="9562" y="10437"/>
                </a:cubicBezTo>
                <a:lnTo>
                  <a:pt x="436" y="7761"/>
                </a:lnTo>
                <a:cubicBezTo>
                  <a:pt x="146" y="8748"/>
                  <a:pt x="-1" y="9771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4" y="21600"/>
                  <a:pt x="21600" y="16764"/>
                  <a:pt x="21600" y="10800"/>
                </a:cubicBezTo>
                <a:cubicBezTo>
                  <a:pt x="21600" y="9771"/>
                  <a:pt x="21453" y="8748"/>
                  <a:pt x="21163" y="7761"/>
                </a:cubicBez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8627"/>
                  <a:invGamma/>
                </a:schemeClr>
              </a:gs>
            </a:gsLst>
            <a:lin ang="2700000" scaled="1"/>
          </a:gradFill>
          <a:ln w="9525" algn="ctr">
            <a:miter lim="800000"/>
            <a:headEnd/>
            <a:tailEnd/>
          </a:ln>
          <a:effectLst/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233479" name="Oval 6"/>
          <p:cNvSpPr>
            <a:spLocks noChangeArrowheads="1"/>
          </p:cNvSpPr>
          <p:nvPr/>
        </p:nvSpPr>
        <p:spPr bwMode="gray">
          <a:xfrm>
            <a:off x="6042568" y="4140200"/>
            <a:ext cx="344487" cy="344488"/>
          </a:xfrm>
          <a:prstGeom prst="ellipse">
            <a:avLst/>
          </a:prstGeom>
          <a:solidFill>
            <a:srgbClr val="453D2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33480" name="Text Box 7"/>
          <p:cNvSpPr txBox="1">
            <a:spLocks noChangeArrowheads="1"/>
          </p:cNvSpPr>
          <p:nvPr/>
        </p:nvSpPr>
        <p:spPr bwMode="black">
          <a:xfrm>
            <a:off x="4929730" y="3700463"/>
            <a:ext cx="93821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000000"/>
                </a:solidFill>
              </a:rPr>
              <a:t>57%</a:t>
            </a:r>
          </a:p>
        </p:txBody>
      </p:sp>
      <p:grpSp>
        <p:nvGrpSpPr>
          <p:cNvPr id="233481" name="Group 8"/>
          <p:cNvGrpSpPr>
            <a:grpSpLocks/>
          </p:cNvGrpSpPr>
          <p:nvPr/>
        </p:nvGrpSpPr>
        <p:grpSpPr bwMode="auto">
          <a:xfrm>
            <a:off x="6683918" y="4070350"/>
            <a:ext cx="555625" cy="688975"/>
            <a:chOff x="1971" y="2318"/>
            <a:chExt cx="482" cy="596"/>
          </a:xfrm>
        </p:grpSpPr>
        <p:sp>
          <p:nvSpPr>
            <p:cNvPr id="233495" name="Oval 9"/>
            <p:cNvSpPr>
              <a:spLocks noChangeArrowheads="1"/>
            </p:cNvSpPr>
            <p:nvPr/>
          </p:nvSpPr>
          <p:spPr bwMode="invGray">
            <a:xfrm>
              <a:off x="2149" y="2318"/>
              <a:ext cx="126" cy="123"/>
            </a:xfrm>
            <a:prstGeom prst="ellipse">
              <a:avLst/>
            </a:prstGeom>
            <a:solidFill>
              <a:srgbClr val="1C1C1C">
                <a:alpha val="3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33496" name="Freeform 10"/>
            <p:cNvSpPr>
              <a:spLocks/>
            </p:cNvSpPr>
            <p:nvPr/>
          </p:nvSpPr>
          <p:spPr bwMode="invGray">
            <a:xfrm>
              <a:off x="1971" y="2336"/>
              <a:ext cx="482" cy="578"/>
            </a:xfrm>
            <a:custGeom>
              <a:avLst/>
              <a:gdLst>
                <a:gd name="T0" fmla="*/ 0 w 3312"/>
                <a:gd name="T1" fmla="*/ 0 h 3962"/>
                <a:gd name="T2" fmla="*/ 0 w 3312"/>
                <a:gd name="T3" fmla="*/ 0 h 3962"/>
                <a:gd name="T4" fmla="*/ 0 w 3312"/>
                <a:gd name="T5" fmla="*/ 0 h 3962"/>
                <a:gd name="T6" fmla="*/ 0 w 3312"/>
                <a:gd name="T7" fmla="*/ 0 h 3962"/>
                <a:gd name="T8" fmla="*/ 0 w 3312"/>
                <a:gd name="T9" fmla="*/ 0 h 3962"/>
                <a:gd name="T10" fmla="*/ 0 w 3312"/>
                <a:gd name="T11" fmla="*/ 0 h 3962"/>
                <a:gd name="T12" fmla="*/ 0 w 3312"/>
                <a:gd name="T13" fmla="*/ 0 h 3962"/>
                <a:gd name="T14" fmla="*/ 0 w 3312"/>
                <a:gd name="T15" fmla="*/ 0 h 3962"/>
                <a:gd name="T16" fmla="*/ 0 w 3312"/>
                <a:gd name="T17" fmla="*/ 0 h 3962"/>
                <a:gd name="T18" fmla="*/ 0 w 3312"/>
                <a:gd name="T19" fmla="*/ 0 h 3962"/>
                <a:gd name="T20" fmla="*/ 0 w 3312"/>
                <a:gd name="T21" fmla="*/ 0 h 3962"/>
                <a:gd name="T22" fmla="*/ 0 w 3312"/>
                <a:gd name="T23" fmla="*/ 0 h 3962"/>
                <a:gd name="T24" fmla="*/ 0 w 3312"/>
                <a:gd name="T25" fmla="*/ 0 h 3962"/>
                <a:gd name="T26" fmla="*/ 0 w 3312"/>
                <a:gd name="T27" fmla="*/ 0 h 3962"/>
                <a:gd name="T28" fmla="*/ 0 w 3312"/>
                <a:gd name="T29" fmla="*/ 0 h 3962"/>
                <a:gd name="T30" fmla="*/ 0 w 3312"/>
                <a:gd name="T31" fmla="*/ 0 h 3962"/>
                <a:gd name="T32" fmla="*/ 0 w 3312"/>
                <a:gd name="T33" fmla="*/ 0 h 3962"/>
                <a:gd name="T34" fmla="*/ 0 w 3312"/>
                <a:gd name="T35" fmla="*/ 0 h 3962"/>
                <a:gd name="T36" fmla="*/ 0 w 3312"/>
                <a:gd name="T37" fmla="*/ 0 h 3962"/>
                <a:gd name="T38" fmla="*/ 0 w 3312"/>
                <a:gd name="T39" fmla="*/ 0 h 3962"/>
                <a:gd name="T40" fmla="*/ 0 w 3312"/>
                <a:gd name="T41" fmla="*/ 0 h 3962"/>
                <a:gd name="T42" fmla="*/ 0 w 3312"/>
                <a:gd name="T43" fmla="*/ 0 h 3962"/>
                <a:gd name="T44" fmla="*/ 0 w 3312"/>
                <a:gd name="T45" fmla="*/ 0 h 3962"/>
                <a:gd name="T46" fmla="*/ 0 w 3312"/>
                <a:gd name="T47" fmla="*/ 0 h 3962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3312"/>
                <a:gd name="T73" fmla="*/ 0 h 3962"/>
                <a:gd name="T74" fmla="*/ 3312 w 3312"/>
                <a:gd name="T75" fmla="*/ 3962 h 3962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3312" h="3962">
                  <a:moveTo>
                    <a:pt x="1376" y="696"/>
                  </a:moveTo>
                  <a:cubicBezTo>
                    <a:pt x="1401" y="795"/>
                    <a:pt x="1489" y="920"/>
                    <a:pt x="1639" y="920"/>
                  </a:cubicBezTo>
                  <a:cubicBezTo>
                    <a:pt x="1801" y="920"/>
                    <a:pt x="1876" y="795"/>
                    <a:pt x="1926" y="708"/>
                  </a:cubicBezTo>
                  <a:lnTo>
                    <a:pt x="2940" y="66"/>
                  </a:lnTo>
                  <a:cubicBezTo>
                    <a:pt x="3042" y="0"/>
                    <a:pt x="3142" y="16"/>
                    <a:pt x="3204" y="78"/>
                  </a:cubicBezTo>
                  <a:cubicBezTo>
                    <a:pt x="3267" y="140"/>
                    <a:pt x="3312" y="264"/>
                    <a:pt x="3072" y="444"/>
                  </a:cubicBezTo>
                  <a:lnTo>
                    <a:pt x="2139" y="1081"/>
                  </a:lnTo>
                  <a:lnTo>
                    <a:pt x="2476" y="2372"/>
                  </a:lnTo>
                  <a:lnTo>
                    <a:pt x="2251" y="2435"/>
                  </a:lnTo>
                  <a:lnTo>
                    <a:pt x="2614" y="3589"/>
                  </a:lnTo>
                  <a:cubicBezTo>
                    <a:pt x="2651" y="3751"/>
                    <a:pt x="2639" y="3863"/>
                    <a:pt x="2539" y="3925"/>
                  </a:cubicBezTo>
                  <a:cubicBezTo>
                    <a:pt x="2401" y="3962"/>
                    <a:pt x="2289" y="3863"/>
                    <a:pt x="2226" y="3689"/>
                  </a:cubicBezTo>
                  <a:cubicBezTo>
                    <a:pt x="2101" y="3453"/>
                    <a:pt x="1876" y="2720"/>
                    <a:pt x="1789" y="2534"/>
                  </a:cubicBezTo>
                  <a:lnTo>
                    <a:pt x="1414" y="2534"/>
                  </a:lnTo>
                  <a:cubicBezTo>
                    <a:pt x="1339" y="2770"/>
                    <a:pt x="1151" y="3465"/>
                    <a:pt x="1051" y="3689"/>
                  </a:cubicBezTo>
                  <a:cubicBezTo>
                    <a:pt x="1001" y="3838"/>
                    <a:pt x="914" y="3950"/>
                    <a:pt x="789" y="3925"/>
                  </a:cubicBezTo>
                  <a:cubicBezTo>
                    <a:pt x="714" y="3875"/>
                    <a:pt x="614" y="3838"/>
                    <a:pt x="676" y="3577"/>
                  </a:cubicBezTo>
                  <a:lnTo>
                    <a:pt x="1001" y="2459"/>
                  </a:lnTo>
                  <a:lnTo>
                    <a:pt x="751" y="2397"/>
                  </a:lnTo>
                  <a:lnTo>
                    <a:pt x="1126" y="1081"/>
                  </a:lnTo>
                  <a:lnTo>
                    <a:pt x="139" y="497"/>
                  </a:lnTo>
                  <a:cubicBezTo>
                    <a:pt x="54" y="402"/>
                    <a:pt x="0" y="342"/>
                    <a:pt x="60" y="180"/>
                  </a:cubicBezTo>
                  <a:cubicBezTo>
                    <a:pt x="186" y="102"/>
                    <a:pt x="214" y="112"/>
                    <a:pt x="389" y="162"/>
                  </a:cubicBezTo>
                  <a:lnTo>
                    <a:pt x="1376" y="696"/>
                  </a:lnTo>
                  <a:close/>
                </a:path>
              </a:pathLst>
            </a:custGeom>
            <a:solidFill>
              <a:srgbClr val="1C1C1C">
                <a:alpha val="3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33482" name="Text Box 11"/>
          <p:cNvSpPr txBox="1">
            <a:spLocks noChangeArrowheads="1"/>
          </p:cNvSpPr>
          <p:nvPr/>
        </p:nvSpPr>
        <p:spPr bwMode="auto">
          <a:xfrm>
            <a:off x="4844005" y="4276725"/>
            <a:ext cx="1298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1200">
                <a:solidFill>
                  <a:srgbClr val="FFFFFF"/>
                </a:solidFill>
              </a:rPr>
              <a:t>Description of the contents</a:t>
            </a:r>
          </a:p>
        </p:txBody>
      </p:sp>
      <p:sp>
        <p:nvSpPr>
          <p:cNvPr id="233483" name="Rectangle 12"/>
          <p:cNvSpPr>
            <a:spLocks noChangeArrowheads="1"/>
          </p:cNvSpPr>
          <p:nvPr/>
        </p:nvSpPr>
        <p:spPr bwMode="gray">
          <a:xfrm>
            <a:off x="1275305" y="1970088"/>
            <a:ext cx="2365375" cy="3171825"/>
          </a:xfrm>
          <a:prstGeom prst="rect">
            <a:avLst/>
          </a:prstGeom>
          <a:noFill/>
          <a:ln w="38100" cap="rnd" algn="ctr">
            <a:solidFill>
              <a:srgbClr val="736839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33484" name="Rectangle 13"/>
          <p:cNvSpPr>
            <a:spLocks noChangeArrowheads="1"/>
          </p:cNvSpPr>
          <p:nvPr/>
        </p:nvSpPr>
        <p:spPr bwMode="gray">
          <a:xfrm>
            <a:off x="1389605" y="2420938"/>
            <a:ext cx="2274888" cy="2452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1450" indent="-1714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  <a:buFontTx/>
              <a:buAutoNum type="arabicPeriod"/>
            </a:pPr>
            <a:r>
              <a:rPr lang="en-US" altLang="zh-CN" sz="1400">
                <a:solidFill>
                  <a:srgbClr val="000000"/>
                </a:solidFill>
              </a:rPr>
              <a:t>Description of the 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CN" sz="1400">
                <a:solidFill>
                  <a:srgbClr val="000000"/>
                </a:solidFill>
              </a:rPr>
              <a:t>    company’s products</a:t>
            </a:r>
          </a:p>
          <a:p>
            <a:pPr eaLnBrk="1" hangingPunct="1">
              <a:lnSpc>
                <a:spcPct val="110000"/>
              </a:lnSpc>
            </a:pPr>
            <a:endParaRPr lang="en-US" altLang="zh-CN" sz="1400">
              <a:solidFill>
                <a:srgbClr val="000000"/>
              </a:solidFill>
            </a:endParaRPr>
          </a:p>
          <a:p>
            <a:pPr eaLnBrk="1" hangingPunct="1">
              <a:buFontTx/>
              <a:buAutoNum type="arabicPeriod" startAt="2"/>
            </a:pPr>
            <a:r>
              <a:rPr lang="en-US" altLang="zh-CN" sz="1400">
                <a:solidFill>
                  <a:srgbClr val="000000"/>
                </a:solidFill>
              </a:rPr>
              <a:t>Description of the </a:t>
            </a:r>
          </a:p>
          <a:p>
            <a:pPr eaLnBrk="1" hangingPunct="1"/>
            <a:r>
              <a:rPr lang="en-US" altLang="zh-CN" sz="1400">
                <a:solidFill>
                  <a:srgbClr val="000000"/>
                </a:solidFill>
              </a:rPr>
              <a:t>    company’s business</a:t>
            </a:r>
          </a:p>
          <a:p>
            <a:pPr eaLnBrk="1" hangingPunct="1"/>
            <a:endParaRPr lang="en-US" altLang="zh-CN" sz="1400">
              <a:solidFill>
                <a:srgbClr val="000000"/>
              </a:solidFill>
            </a:endParaRPr>
          </a:p>
          <a:p>
            <a:pPr eaLnBrk="1" hangingPunct="1">
              <a:buFontTx/>
              <a:buAutoNum type="arabicPeriod" startAt="3"/>
            </a:pPr>
            <a:r>
              <a:rPr lang="en-US" altLang="zh-CN" sz="1400">
                <a:solidFill>
                  <a:srgbClr val="000000"/>
                </a:solidFill>
              </a:rPr>
              <a:t>Description of the </a:t>
            </a:r>
          </a:p>
          <a:p>
            <a:pPr eaLnBrk="1" hangingPunct="1"/>
            <a:r>
              <a:rPr lang="en-US" altLang="zh-CN" sz="1400">
                <a:solidFill>
                  <a:srgbClr val="000000"/>
                </a:solidFill>
              </a:rPr>
              <a:t>    company’s technology</a:t>
            </a:r>
          </a:p>
          <a:p>
            <a:pPr eaLnBrk="1" hangingPunct="1"/>
            <a:endParaRPr lang="en-US" altLang="zh-CN" sz="140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AutoNum type="arabicPeriod" startAt="4"/>
            </a:pPr>
            <a:r>
              <a:rPr lang="en-US" altLang="zh-CN" sz="1400">
                <a:solidFill>
                  <a:srgbClr val="000000"/>
                </a:solidFill>
              </a:rPr>
              <a:t>Description of the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1400">
                <a:solidFill>
                  <a:srgbClr val="000000"/>
                </a:solidFill>
              </a:rPr>
              <a:t>    company’s contents</a:t>
            </a:r>
          </a:p>
        </p:txBody>
      </p:sp>
      <p:sp>
        <p:nvSpPr>
          <p:cNvPr id="233485" name="AutoShape 14"/>
          <p:cNvSpPr>
            <a:spLocks noChangeArrowheads="1"/>
          </p:cNvSpPr>
          <p:nvPr/>
        </p:nvSpPr>
        <p:spPr bwMode="gray">
          <a:xfrm>
            <a:off x="1370555" y="1654175"/>
            <a:ext cx="2151063" cy="593725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rgbClr val="F8F8F8"/>
              </a:gs>
              <a:gs pos="100000">
                <a:srgbClr val="BEBEBE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33486" name="Rectangle 15"/>
          <p:cNvSpPr>
            <a:spLocks noChangeArrowheads="1"/>
          </p:cNvSpPr>
          <p:nvPr/>
        </p:nvSpPr>
        <p:spPr bwMode="gray">
          <a:xfrm>
            <a:off x="1737268" y="1776413"/>
            <a:ext cx="1466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b="1">
                <a:solidFill>
                  <a:srgbClr val="1C1C1C"/>
                </a:solidFill>
              </a:rPr>
              <a:t>Title in here</a:t>
            </a:r>
          </a:p>
        </p:txBody>
      </p:sp>
      <p:grpSp>
        <p:nvGrpSpPr>
          <p:cNvPr id="233487" name="Group 16"/>
          <p:cNvGrpSpPr>
            <a:grpSpLocks/>
          </p:cNvGrpSpPr>
          <p:nvPr/>
        </p:nvGrpSpPr>
        <p:grpSpPr bwMode="auto">
          <a:xfrm>
            <a:off x="5101180" y="2520950"/>
            <a:ext cx="641350" cy="942975"/>
            <a:chOff x="3220" y="1593"/>
            <a:chExt cx="404" cy="594"/>
          </a:xfrm>
        </p:grpSpPr>
        <p:sp>
          <p:nvSpPr>
            <p:cNvPr id="233493" name="Oval 17"/>
            <p:cNvSpPr>
              <a:spLocks noChangeArrowheads="1"/>
            </p:cNvSpPr>
            <p:nvPr/>
          </p:nvSpPr>
          <p:spPr bwMode="gray">
            <a:xfrm flipH="1">
              <a:off x="3366" y="1593"/>
              <a:ext cx="109" cy="124"/>
            </a:xfrm>
            <a:prstGeom prst="ellipse">
              <a:avLst/>
            </a:prstGeom>
            <a:gradFill rotWithShape="1">
              <a:gsLst>
                <a:gs pos="0">
                  <a:srgbClr val="53A5FF"/>
                </a:gs>
                <a:gs pos="100000">
                  <a:srgbClr val="488EDC"/>
                </a:gs>
              </a:gsLst>
              <a:lin ang="5400000" scaled="1"/>
            </a:gradFill>
            <a:ln w="9525">
              <a:round/>
              <a:headEnd/>
              <a:tailEnd/>
            </a:ln>
            <a:scene3d>
              <a:camera prst="legacyPerspectiveFront">
                <a:rot lat="21299974" lon="600000" rev="0"/>
              </a:camera>
              <a:lightRig rig="legacyNormal3" dir="t"/>
            </a:scene3d>
            <a:sp3d extrusionH="227000" prstMaterial="legacyMetal">
              <a:bevelT w="13500" h="13500" prst="angle"/>
              <a:bevelB w="13500" h="13500" prst="angle"/>
              <a:extrusionClr>
                <a:srgbClr val="8BDAFD"/>
              </a:extrusionClr>
              <a:contourClr>
                <a:srgbClr val="53A5FF"/>
              </a:contourClr>
            </a:sp3d>
          </p:spPr>
          <p:txBody>
            <a:bodyPr wrap="none" anchor="ctr">
              <a:flatTx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33494" name="Freeform 18"/>
            <p:cNvSpPr>
              <a:spLocks/>
            </p:cNvSpPr>
            <p:nvPr/>
          </p:nvSpPr>
          <p:spPr bwMode="gray">
            <a:xfrm flipH="1">
              <a:off x="3220" y="1714"/>
              <a:ext cx="404" cy="473"/>
            </a:xfrm>
            <a:custGeom>
              <a:avLst/>
              <a:gdLst>
                <a:gd name="T0" fmla="*/ 0 w 2614"/>
                <a:gd name="T1" fmla="*/ 0 h 2630"/>
                <a:gd name="T2" fmla="*/ 0 w 2614"/>
                <a:gd name="T3" fmla="*/ 0 h 2630"/>
                <a:gd name="T4" fmla="*/ 0 w 2614"/>
                <a:gd name="T5" fmla="*/ 0 h 2630"/>
                <a:gd name="T6" fmla="*/ 0 w 2614"/>
                <a:gd name="T7" fmla="*/ 0 h 2630"/>
                <a:gd name="T8" fmla="*/ 0 w 2614"/>
                <a:gd name="T9" fmla="*/ 0 h 2630"/>
                <a:gd name="T10" fmla="*/ 0 w 2614"/>
                <a:gd name="T11" fmla="*/ 0 h 2630"/>
                <a:gd name="T12" fmla="*/ 0 w 2614"/>
                <a:gd name="T13" fmla="*/ 0 h 2630"/>
                <a:gd name="T14" fmla="*/ 0 w 2614"/>
                <a:gd name="T15" fmla="*/ 0 h 2630"/>
                <a:gd name="T16" fmla="*/ 0 w 2614"/>
                <a:gd name="T17" fmla="*/ 0 h 2630"/>
                <a:gd name="T18" fmla="*/ 0 w 2614"/>
                <a:gd name="T19" fmla="*/ 0 h 2630"/>
                <a:gd name="T20" fmla="*/ 0 w 2614"/>
                <a:gd name="T21" fmla="*/ 0 h 2630"/>
                <a:gd name="T22" fmla="*/ 0 w 2614"/>
                <a:gd name="T23" fmla="*/ 0 h 2630"/>
                <a:gd name="T24" fmla="*/ 0 w 2614"/>
                <a:gd name="T25" fmla="*/ 0 h 2630"/>
                <a:gd name="T26" fmla="*/ 0 w 2614"/>
                <a:gd name="T27" fmla="*/ 0 h 2630"/>
                <a:gd name="T28" fmla="*/ 0 w 2614"/>
                <a:gd name="T29" fmla="*/ 0 h 2630"/>
                <a:gd name="T30" fmla="*/ 0 w 2614"/>
                <a:gd name="T31" fmla="*/ 0 h 2630"/>
                <a:gd name="T32" fmla="*/ 0 w 2614"/>
                <a:gd name="T33" fmla="*/ 0 h 2630"/>
                <a:gd name="T34" fmla="*/ 0 w 2614"/>
                <a:gd name="T35" fmla="*/ 0 h 2630"/>
                <a:gd name="T36" fmla="*/ 0 w 2614"/>
                <a:gd name="T37" fmla="*/ 0 h 2630"/>
                <a:gd name="T38" fmla="*/ 0 w 2614"/>
                <a:gd name="T39" fmla="*/ 0 h 2630"/>
                <a:gd name="T40" fmla="*/ 0 w 2614"/>
                <a:gd name="T41" fmla="*/ 0 h 263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614"/>
                <a:gd name="T64" fmla="*/ 0 h 2630"/>
                <a:gd name="T65" fmla="*/ 2614 w 2614"/>
                <a:gd name="T66" fmla="*/ 2630 h 263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614" h="2630">
                  <a:moveTo>
                    <a:pt x="1176" y="0"/>
                  </a:moveTo>
                  <a:cubicBezTo>
                    <a:pt x="1196" y="78"/>
                    <a:pt x="1274" y="182"/>
                    <a:pt x="1316" y="180"/>
                  </a:cubicBezTo>
                  <a:cubicBezTo>
                    <a:pt x="1358" y="178"/>
                    <a:pt x="1412" y="78"/>
                    <a:pt x="1448" y="0"/>
                  </a:cubicBezTo>
                  <a:cubicBezTo>
                    <a:pt x="1976" y="0"/>
                    <a:pt x="2504" y="0"/>
                    <a:pt x="2504" y="0"/>
                  </a:cubicBezTo>
                  <a:cubicBezTo>
                    <a:pt x="2576" y="4"/>
                    <a:pt x="2612" y="94"/>
                    <a:pt x="2610" y="146"/>
                  </a:cubicBezTo>
                  <a:cubicBezTo>
                    <a:pt x="2610" y="194"/>
                    <a:pt x="2614" y="294"/>
                    <a:pt x="2492" y="312"/>
                  </a:cubicBezTo>
                  <a:cubicBezTo>
                    <a:pt x="2104" y="312"/>
                    <a:pt x="1716" y="312"/>
                    <a:pt x="1716" y="312"/>
                  </a:cubicBezTo>
                  <a:lnTo>
                    <a:pt x="2180" y="2278"/>
                  </a:lnTo>
                  <a:cubicBezTo>
                    <a:pt x="2210" y="2506"/>
                    <a:pt x="2116" y="2574"/>
                    <a:pt x="2048" y="2586"/>
                  </a:cubicBezTo>
                  <a:cubicBezTo>
                    <a:pt x="1982" y="2614"/>
                    <a:pt x="1826" y="2600"/>
                    <a:pt x="1770" y="2454"/>
                  </a:cubicBezTo>
                  <a:cubicBezTo>
                    <a:pt x="1681" y="2159"/>
                    <a:pt x="1592" y="1864"/>
                    <a:pt x="1592" y="1864"/>
                  </a:cubicBezTo>
                  <a:cubicBezTo>
                    <a:pt x="1520" y="1604"/>
                    <a:pt x="1380" y="1490"/>
                    <a:pt x="1304" y="1494"/>
                  </a:cubicBezTo>
                  <a:cubicBezTo>
                    <a:pt x="1164" y="1510"/>
                    <a:pt x="1062" y="1698"/>
                    <a:pt x="1006" y="1888"/>
                  </a:cubicBezTo>
                  <a:cubicBezTo>
                    <a:pt x="910" y="2176"/>
                    <a:pt x="900" y="2302"/>
                    <a:pt x="856" y="2396"/>
                  </a:cubicBezTo>
                  <a:cubicBezTo>
                    <a:pt x="816" y="2508"/>
                    <a:pt x="720" y="2630"/>
                    <a:pt x="570" y="2596"/>
                  </a:cubicBezTo>
                  <a:cubicBezTo>
                    <a:pt x="506" y="2564"/>
                    <a:pt x="376" y="2548"/>
                    <a:pt x="440" y="2256"/>
                  </a:cubicBezTo>
                  <a:lnTo>
                    <a:pt x="906" y="310"/>
                  </a:lnTo>
                  <a:lnTo>
                    <a:pt x="148" y="310"/>
                  </a:lnTo>
                  <a:cubicBezTo>
                    <a:pt x="48" y="304"/>
                    <a:pt x="7" y="226"/>
                    <a:pt x="2" y="174"/>
                  </a:cubicBezTo>
                  <a:cubicBezTo>
                    <a:pt x="0" y="118"/>
                    <a:pt x="20" y="0"/>
                    <a:pt x="148" y="2"/>
                  </a:cubicBezTo>
                  <a:cubicBezTo>
                    <a:pt x="342" y="2"/>
                    <a:pt x="1176" y="0"/>
                    <a:pt x="1176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53A5FF"/>
                </a:gs>
                <a:gs pos="100000">
                  <a:srgbClr val="488EDC"/>
                </a:gs>
              </a:gsLst>
              <a:lin ang="5400000" scaled="1"/>
            </a:gradFill>
            <a:ln w="9525">
              <a:round/>
              <a:headEnd/>
              <a:tailEnd/>
            </a:ln>
            <a:scene3d>
              <a:camera prst="legacyPerspectiveFront">
                <a:rot lat="21299974" lon="600000" rev="0"/>
              </a:camera>
              <a:lightRig rig="legacyNormal3" dir="t"/>
            </a:scene3d>
            <a:sp3d extrusionH="227000" prstMaterial="legacyMetal">
              <a:bevelT w="13500" h="13500" prst="angle"/>
              <a:bevelB w="13500" h="13500" prst="angle"/>
              <a:extrusionClr>
                <a:srgbClr val="8BDAFD"/>
              </a:extrusionClr>
              <a:contourClr>
                <a:srgbClr val="53A5FF"/>
              </a:contourClr>
            </a:sp3d>
          </p:spPr>
          <p:txBody>
            <a:bodyPr>
              <a:flatTx/>
            </a:bodyPr>
            <a:lstStyle/>
            <a:p>
              <a:endParaRPr lang="zh-CN" altLang="en-US"/>
            </a:p>
          </p:txBody>
        </p:sp>
      </p:grpSp>
      <p:grpSp>
        <p:nvGrpSpPr>
          <p:cNvPr id="233488" name="Group 19"/>
          <p:cNvGrpSpPr>
            <a:grpSpLocks/>
          </p:cNvGrpSpPr>
          <p:nvPr/>
        </p:nvGrpSpPr>
        <p:grpSpPr bwMode="auto">
          <a:xfrm>
            <a:off x="5752055" y="2557463"/>
            <a:ext cx="612775" cy="901700"/>
            <a:chOff x="3636" y="1609"/>
            <a:chExt cx="386" cy="568"/>
          </a:xfrm>
        </p:grpSpPr>
        <p:sp>
          <p:nvSpPr>
            <p:cNvPr id="233491" name="Freeform 20"/>
            <p:cNvSpPr>
              <a:spLocks/>
            </p:cNvSpPr>
            <p:nvPr/>
          </p:nvSpPr>
          <p:spPr bwMode="gray">
            <a:xfrm>
              <a:off x="3636" y="1723"/>
              <a:ext cx="386" cy="454"/>
            </a:xfrm>
            <a:custGeom>
              <a:avLst/>
              <a:gdLst>
                <a:gd name="T0" fmla="*/ 0 w 2614"/>
                <a:gd name="T1" fmla="*/ 0 h 2628"/>
                <a:gd name="T2" fmla="*/ 0 w 2614"/>
                <a:gd name="T3" fmla="*/ 0 h 2628"/>
                <a:gd name="T4" fmla="*/ 0 w 2614"/>
                <a:gd name="T5" fmla="*/ 0 h 2628"/>
                <a:gd name="T6" fmla="*/ 0 w 2614"/>
                <a:gd name="T7" fmla="*/ 0 h 2628"/>
                <a:gd name="T8" fmla="*/ 0 w 2614"/>
                <a:gd name="T9" fmla="*/ 0 h 2628"/>
                <a:gd name="T10" fmla="*/ 0 w 2614"/>
                <a:gd name="T11" fmla="*/ 0 h 2628"/>
                <a:gd name="T12" fmla="*/ 0 w 2614"/>
                <a:gd name="T13" fmla="*/ 0 h 2628"/>
                <a:gd name="T14" fmla="*/ 0 w 2614"/>
                <a:gd name="T15" fmla="*/ 0 h 2628"/>
                <a:gd name="T16" fmla="*/ 0 w 2614"/>
                <a:gd name="T17" fmla="*/ 0 h 2628"/>
                <a:gd name="T18" fmla="*/ 0 w 2614"/>
                <a:gd name="T19" fmla="*/ 0 h 2628"/>
                <a:gd name="T20" fmla="*/ 0 w 2614"/>
                <a:gd name="T21" fmla="*/ 0 h 2628"/>
                <a:gd name="T22" fmla="*/ 0 w 2614"/>
                <a:gd name="T23" fmla="*/ 0 h 2628"/>
                <a:gd name="T24" fmla="*/ 0 w 2614"/>
                <a:gd name="T25" fmla="*/ 0 h 2628"/>
                <a:gd name="T26" fmla="*/ 0 w 2614"/>
                <a:gd name="T27" fmla="*/ 0 h 2628"/>
                <a:gd name="T28" fmla="*/ 0 w 2614"/>
                <a:gd name="T29" fmla="*/ 0 h 2628"/>
                <a:gd name="T30" fmla="*/ 0 w 2614"/>
                <a:gd name="T31" fmla="*/ 0 h 2628"/>
                <a:gd name="T32" fmla="*/ 0 w 2614"/>
                <a:gd name="T33" fmla="*/ 0 h 2628"/>
                <a:gd name="T34" fmla="*/ 0 w 2614"/>
                <a:gd name="T35" fmla="*/ 0 h 2628"/>
                <a:gd name="T36" fmla="*/ 0 w 2614"/>
                <a:gd name="T37" fmla="*/ 0 h 2628"/>
                <a:gd name="T38" fmla="*/ 0 w 2614"/>
                <a:gd name="T39" fmla="*/ 0 h 2628"/>
                <a:gd name="T40" fmla="*/ 0 w 2614"/>
                <a:gd name="T41" fmla="*/ 0 h 2628"/>
                <a:gd name="T42" fmla="*/ 0 w 2614"/>
                <a:gd name="T43" fmla="*/ 0 h 2628"/>
                <a:gd name="T44" fmla="*/ 0 w 2614"/>
                <a:gd name="T45" fmla="*/ 0 h 2628"/>
                <a:gd name="T46" fmla="*/ 0 w 2614"/>
                <a:gd name="T47" fmla="*/ 0 h 262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2614"/>
                <a:gd name="T73" fmla="*/ 0 h 2628"/>
                <a:gd name="T74" fmla="*/ 2614 w 2614"/>
                <a:gd name="T75" fmla="*/ 2628 h 262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2614" h="2628">
                  <a:moveTo>
                    <a:pt x="1100" y="0"/>
                  </a:moveTo>
                  <a:cubicBezTo>
                    <a:pt x="1120" y="78"/>
                    <a:pt x="1193" y="183"/>
                    <a:pt x="1316" y="180"/>
                  </a:cubicBezTo>
                  <a:cubicBezTo>
                    <a:pt x="1439" y="177"/>
                    <a:pt x="1472" y="84"/>
                    <a:pt x="1508" y="6"/>
                  </a:cubicBezTo>
                  <a:cubicBezTo>
                    <a:pt x="2036" y="6"/>
                    <a:pt x="2504" y="0"/>
                    <a:pt x="2504" y="0"/>
                  </a:cubicBezTo>
                  <a:cubicBezTo>
                    <a:pt x="2576" y="4"/>
                    <a:pt x="2612" y="94"/>
                    <a:pt x="2610" y="146"/>
                  </a:cubicBezTo>
                  <a:cubicBezTo>
                    <a:pt x="2610" y="194"/>
                    <a:pt x="2614" y="294"/>
                    <a:pt x="2492" y="312"/>
                  </a:cubicBezTo>
                  <a:cubicBezTo>
                    <a:pt x="2104" y="312"/>
                    <a:pt x="1716" y="312"/>
                    <a:pt x="1716" y="312"/>
                  </a:cubicBezTo>
                  <a:lnTo>
                    <a:pt x="1985" y="1350"/>
                  </a:lnTo>
                  <a:lnTo>
                    <a:pt x="1805" y="1401"/>
                  </a:lnTo>
                  <a:lnTo>
                    <a:pt x="2093" y="2328"/>
                  </a:lnTo>
                  <a:cubicBezTo>
                    <a:pt x="2126" y="2457"/>
                    <a:pt x="2117" y="2547"/>
                    <a:pt x="2030" y="2598"/>
                  </a:cubicBezTo>
                  <a:cubicBezTo>
                    <a:pt x="1919" y="2628"/>
                    <a:pt x="1834" y="2552"/>
                    <a:pt x="1778" y="2406"/>
                  </a:cubicBezTo>
                  <a:cubicBezTo>
                    <a:pt x="1679" y="2219"/>
                    <a:pt x="1507" y="1628"/>
                    <a:pt x="1436" y="1476"/>
                  </a:cubicBezTo>
                  <a:lnTo>
                    <a:pt x="1136" y="1476"/>
                  </a:lnTo>
                  <a:cubicBezTo>
                    <a:pt x="1070" y="1668"/>
                    <a:pt x="926" y="2226"/>
                    <a:pt x="842" y="2412"/>
                  </a:cubicBezTo>
                  <a:cubicBezTo>
                    <a:pt x="802" y="2524"/>
                    <a:pt x="728" y="2616"/>
                    <a:pt x="635" y="2595"/>
                  </a:cubicBezTo>
                  <a:cubicBezTo>
                    <a:pt x="571" y="2563"/>
                    <a:pt x="488" y="2532"/>
                    <a:pt x="545" y="2316"/>
                  </a:cubicBezTo>
                  <a:lnTo>
                    <a:pt x="797" y="1416"/>
                  </a:lnTo>
                  <a:lnTo>
                    <a:pt x="602" y="1368"/>
                  </a:lnTo>
                  <a:lnTo>
                    <a:pt x="906" y="310"/>
                  </a:lnTo>
                  <a:lnTo>
                    <a:pt x="148" y="310"/>
                  </a:lnTo>
                  <a:cubicBezTo>
                    <a:pt x="48" y="304"/>
                    <a:pt x="7" y="226"/>
                    <a:pt x="2" y="174"/>
                  </a:cubicBezTo>
                  <a:cubicBezTo>
                    <a:pt x="0" y="118"/>
                    <a:pt x="20" y="0"/>
                    <a:pt x="148" y="2"/>
                  </a:cubicBezTo>
                  <a:cubicBezTo>
                    <a:pt x="342" y="2"/>
                    <a:pt x="1160" y="0"/>
                    <a:pt x="110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FEB759"/>
                </a:gs>
                <a:gs pos="100000">
                  <a:srgbClr val="FE9E1E"/>
                </a:gs>
              </a:gsLst>
              <a:lin ang="5400000" scaled="1"/>
            </a:gradFill>
            <a:ln w="9525">
              <a:round/>
              <a:headEnd/>
              <a:tailEnd/>
            </a:ln>
            <a:scene3d>
              <a:camera prst="legacyPerspectiveBottomRight"/>
              <a:lightRig rig="legacyNormal2" dir="t"/>
            </a:scene3d>
            <a:sp3d extrusionH="227000" prstMaterial="legacyMetal">
              <a:bevelT w="13500" h="13500" prst="angle"/>
              <a:bevelB w="13500" h="13500" prst="angle"/>
              <a:extrusionClr>
                <a:srgbClr val="F9FF11"/>
              </a:extrusionClr>
              <a:contourClr>
                <a:srgbClr val="FEB759"/>
              </a:contourClr>
            </a:sp3d>
          </p:spPr>
          <p:txBody>
            <a:bodyPr>
              <a:flatTx/>
            </a:bodyPr>
            <a:lstStyle/>
            <a:p>
              <a:endParaRPr lang="zh-CN" altLang="en-US"/>
            </a:p>
          </p:txBody>
        </p:sp>
        <p:sp>
          <p:nvSpPr>
            <p:cNvPr id="233492" name="Oval 21"/>
            <p:cNvSpPr>
              <a:spLocks noChangeArrowheads="1"/>
            </p:cNvSpPr>
            <p:nvPr/>
          </p:nvSpPr>
          <p:spPr bwMode="gray">
            <a:xfrm>
              <a:off x="3779" y="1609"/>
              <a:ext cx="102" cy="117"/>
            </a:xfrm>
            <a:prstGeom prst="ellipse">
              <a:avLst/>
            </a:prstGeom>
            <a:gradFill rotWithShape="1">
              <a:gsLst>
                <a:gs pos="0">
                  <a:srgbClr val="FEB759"/>
                </a:gs>
                <a:gs pos="100000">
                  <a:srgbClr val="FE9E1E"/>
                </a:gs>
              </a:gsLst>
              <a:lin ang="5400000" scaled="1"/>
            </a:gradFill>
            <a:ln w="9525">
              <a:round/>
              <a:headEnd/>
              <a:tailEnd/>
            </a:ln>
            <a:scene3d>
              <a:camera prst="legacyPerspectiveBottomRight"/>
              <a:lightRig rig="legacyNormal2" dir="t"/>
            </a:scene3d>
            <a:sp3d extrusionH="227000" prstMaterial="legacyMetal">
              <a:bevelT w="13500" h="13500" prst="angle"/>
              <a:bevelB w="13500" h="13500" prst="angle"/>
              <a:extrusionClr>
                <a:srgbClr val="F9FF11"/>
              </a:extrusionClr>
              <a:contourClr>
                <a:srgbClr val="FEB759"/>
              </a:contourClr>
            </a:sp3d>
          </p:spPr>
          <p:txBody>
            <a:bodyPr wrap="none" anchor="ctr">
              <a:flatTx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sp>
        <p:nvSpPr>
          <p:cNvPr id="233489" name="Text Box 22"/>
          <p:cNvSpPr txBox="1">
            <a:spLocks noChangeArrowheads="1"/>
          </p:cNvSpPr>
          <p:nvPr/>
        </p:nvSpPr>
        <p:spPr bwMode="white">
          <a:xfrm>
            <a:off x="6239418" y="4799013"/>
            <a:ext cx="1298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1200">
                <a:solidFill>
                  <a:srgbClr val="FFFFFF"/>
                </a:solidFill>
              </a:rPr>
              <a:t>Description of the contents</a:t>
            </a:r>
          </a:p>
        </p:txBody>
      </p:sp>
    </p:spTree>
    <p:extLst>
      <p:ext uri="{BB962C8B-B14F-4D97-AF65-F5344CB8AC3E}">
        <p14:creationId xmlns:p14="http://schemas.microsoft.com/office/powerpoint/2010/main" val="23423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蓝绿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8727</TotalTime>
  <Words>54</Words>
  <Application>Microsoft Office PowerPoint</Application>
  <PresentationFormat>全屏显示(4:3)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宋体</vt:lpstr>
      <vt:lpstr>Arial</vt:lpstr>
      <vt:lpstr>Calibri</vt:lpstr>
      <vt:lpstr>Calibri Light</vt:lpstr>
      <vt:lpstr>Office 主题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FtpDown</dc:creator>
  <dc:description/>
  <cp:lastModifiedBy>Windows 用户</cp:lastModifiedBy>
  <cp:revision>199</cp:revision>
  <dcterms:created xsi:type="dcterms:W3CDTF">2006-07-05T15:28:04Z</dcterms:created>
  <dcterms:modified xsi:type="dcterms:W3CDTF">2013-07-10T09:03:07Z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Template</vt:lpwstr>
  </property>
  <property fmtid="{D5CDD505-2E9C-101B-9397-08002B2CF9AE}" pid="3" name="SlideDescription">
    <vt:lpwstr/>
  </property>
</Properties>
</file>