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41261-6642-40AD-A2A7-DF4E386B0195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927C4-595A-4F1F-AB25-700C61A67E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04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854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56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40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408947"/>
              </p:ext>
            </p:extLst>
          </p:nvPr>
        </p:nvGraphicFramePr>
        <p:xfrm>
          <a:off x="315912" y="2987675"/>
          <a:ext cx="4119563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4115157" imgH="2450804" progId="Excel.Chart.8">
                  <p:embed/>
                </p:oleObj>
              </mc:Choice>
              <mc:Fallback>
                <p:oleObj r:id="rId4" imgW="4115157" imgH="245080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" y="2987675"/>
                        <a:ext cx="4119563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803669"/>
              </p:ext>
            </p:extLst>
          </p:nvPr>
        </p:nvGraphicFramePr>
        <p:xfrm>
          <a:off x="4924425" y="2963863"/>
          <a:ext cx="4181475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4176122" imgH="2487384" progId="Excel.Chart.8">
                  <p:embed/>
                </p:oleObj>
              </mc:Choice>
              <mc:Fallback>
                <p:oleObj r:id="rId6" imgW="4176122" imgH="248738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2963863"/>
                        <a:ext cx="4181475" cy="248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6" name="Rectangle 5"/>
          <p:cNvSpPr>
            <a:spLocks noChangeArrowheads="1"/>
          </p:cNvSpPr>
          <p:nvPr/>
        </p:nvSpPr>
        <p:spPr bwMode="auto">
          <a:xfrm>
            <a:off x="268287" y="1676400"/>
            <a:ext cx="45720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b="1">
                <a:solidFill>
                  <a:srgbClr val="996633"/>
                </a:solidFill>
              </a:rPr>
              <a:t>1. Describe contents for a Chart</a:t>
            </a:r>
            <a:r>
              <a:rPr lang="en-US" altLang="zh-CN" b="1"/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sz="1400"/>
              <a:t>       </a:t>
            </a:r>
            <a:r>
              <a:rPr lang="en-US" altLang="zh-CN" sz="1400">
                <a:solidFill>
                  <a:srgbClr val="1C1C1C"/>
                </a:solidFill>
              </a:rPr>
              <a:t>Description of the company’s sub contents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CN" sz="1400">
                <a:solidFill>
                  <a:srgbClr val="1C1C1C"/>
                </a:solidFill>
              </a:rPr>
              <a:t>       Description of the company’s sub contents</a:t>
            </a:r>
          </a:p>
        </p:txBody>
      </p:sp>
      <p:sp>
        <p:nvSpPr>
          <p:cNvPr id="230407" name="Rectangle 6"/>
          <p:cNvSpPr>
            <a:spLocks noChangeArrowheads="1"/>
          </p:cNvSpPr>
          <p:nvPr/>
        </p:nvSpPr>
        <p:spPr bwMode="auto">
          <a:xfrm>
            <a:off x="4608512" y="1676400"/>
            <a:ext cx="45720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>
                <a:solidFill>
                  <a:srgbClr val="996633"/>
                </a:solidFill>
              </a:rPr>
              <a:t>2. Describe contents for a Chart</a:t>
            </a:r>
            <a:r>
              <a:rPr lang="en-US" altLang="zh-CN" b="1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1400" b="1"/>
              <a:t>       </a:t>
            </a:r>
            <a:r>
              <a:rPr lang="en-US" altLang="zh-CN" sz="1400">
                <a:solidFill>
                  <a:srgbClr val="1C1C1C"/>
                </a:solidFill>
              </a:rPr>
              <a:t>Description of the company’s sub contents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1400">
                <a:solidFill>
                  <a:srgbClr val="1C1C1C"/>
                </a:solidFill>
              </a:rPr>
              <a:t>       Description of the company’s sub contents</a:t>
            </a:r>
          </a:p>
        </p:txBody>
      </p:sp>
      <p:sp>
        <p:nvSpPr>
          <p:cNvPr id="230408" name="Rectangle 7"/>
          <p:cNvSpPr>
            <a:spLocks noChangeArrowheads="1"/>
          </p:cNvSpPr>
          <p:nvPr/>
        </p:nvSpPr>
        <p:spPr bwMode="auto">
          <a:xfrm>
            <a:off x="3633787" y="5635625"/>
            <a:ext cx="212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1C1C1C"/>
                </a:solidFill>
              </a:rPr>
              <a:t>Chart Title in here</a:t>
            </a:r>
          </a:p>
        </p:txBody>
      </p:sp>
      <p:grpSp>
        <p:nvGrpSpPr>
          <p:cNvPr id="230409" name="Group 8"/>
          <p:cNvGrpSpPr>
            <a:grpSpLocks/>
          </p:cNvGrpSpPr>
          <p:nvPr/>
        </p:nvGrpSpPr>
        <p:grpSpPr bwMode="auto">
          <a:xfrm>
            <a:off x="1347787" y="4581525"/>
            <a:ext cx="415925" cy="450850"/>
            <a:chOff x="173" y="1670"/>
            <a:chExt cx="676" cy="727"/>
          </a:xfrm>
        </p:grpSpPr>
        <p:sp>
          <p:nvSpPr>
            <p:cNvPr id="230528" name="Oval 9"/>
            <p:cNvSpPr>
              <a:spLocks noChangeArrowheads="1"/>
            </p:cNvSpPr>
            <p:nvPr/>
          </p:nvSpPr>
          <p:spPr bwMode="gray">
            <a:xfrm>
              <a:off x="442" y="1670"/>
              <a:ext cx="111" cy="105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29" name="Oval 10"/>
            <p:cNvSpPr>
              <a:spLocks noChangeArrowheads="1"/>
            </p:cNvSpPr>
            <p:nvPr/>
          </p:nvSpPr>
          <p:spPr bwMode="gray">
            <a:xfrm>
              <a:off x="276" y="1958"/>
              <a:ext cx="157" cy="149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30" name="Oval 11"/>
            <p:cNvSpPr>
              <a:spLocks noChangeArrowheads="1"/>
            </p:cNvSpPr>
            <p:nvPr/>
          </p:nvSpPr>
          <p:spPr bwMode="gray">
            <a:xfrm>
              <a:off x="570" y="1845"/>
              <a:ext cx="117" cy="111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31" name="Oval 12"/>
            <p:cNvSpPr>
              <a:spLocks noChangeArrowheads="1"/>
            </p:cNvSpPr>
            <p:nvPr/>
          </p:nvSpPr>
          <p:spPr bwMode="gray">
            <a:xfrm>
              <a:off x="322" y="231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32" name="Line 13"/>
            <p:cNvSpPr>
              <a:spLocks noChangeShapeType="1"/>
            </p:cNvSpPr>
            <p:nvPr/>
          </p:nvSpPr>
          <p:spPr bwMode="gray">
            <a:xfrm>
              <a:off x="355" y="2106"/>
              <a:ext cx="0" cy="21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33" name="Line 14"/>
            <p:cNvSpPr>
              <a:spLocks noChangeShapeType="1"/>
            </p:cNvSpPr>
            <p:nvPr/>
          </p:nvSpPr>
          <p:spPr bwMode="gray">
            <a:xfrm flipV="1">
              <a:off x="413" y="1926"/>
              <a:ext cx="175" cy="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34" name="Line 15"/>
            <p:cNvSpPr>
              <a:spLocks noChangeShapeType="1"/>
            </p:cNvSpPr>
            <p:nvPr/>
          </p:nvSpPr>
          <p:spPr bwMode="gray">
            <a:xfrm flipH="1" flipV="1">
              <a:off x="524" y="1757"/>
              <a:ext cx="69" cy="9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35" name="Oval 16"/>
            <p:cNvSpPr>
              <a:spLocks noChangeArrowheads="1"/>
            </p:cNvSpPr>
            <p:nvPr/>
          </p:nvSpPr>
          <p:spPr bwMode="gray">
            <a:xfrm>
              <a:off x="767" y="176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36" name="Oval 17"/>
            <p:cNvSpPr>
              <a:spLocks noChangeArrowheads="1"/>
            </p:cNvSpPr>
            <p:nvPr/>
          </p:nvSpPr>
          <p:spPr bwMode="gray">
            <a:xfrm>
              <a:off x="653" y="2069"/>
              <a:ext cx="94" cy="89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37" name="Line 18"/>
            <p:cNvSpPr>
              <a:spLocks noChangeShapeType="1"/>
            </p:cNvSpPr>
            <p:nvPr/>
          </p:nvSpPr>
          <p:spPr bwMode="gray">
            <a:xfrm>
              <a:off x="652" y="1955"/>
              <a:ext cx="29" cy="13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38" name="Line 19"/>
            <p:cNvSpPr>
              <a:spLocks noChangeShapeType="1"/>
            </p:cNvSpPr>
            <p:nvPr/>
          </p:nvSpPr>
          <p:spPr bwMode="gray">
            <a:xfrm flipV="1">
              <a:off x="687" y="1804"/>
              <a:ext cx="87" cy="75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39" name="Oval 20"/>
            <p:cNvSpPr>
              <a:spLocks noChangeArrowheads="1"/>
            </p:cNvSpPr>
            <p:nvPr/>
          </p:nvSpPr>
          <p:spPr bwMode="gray">
            <a:xfrm>
              <a:off x="173" y="183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40" name="Line 21"/>
            <p:cNvSpPr>
              <a:spLocks noChangeShapeType="1"/>
            </p:cNvSpPr>
            <p:nvPr/>
          </p:nvSpPr>
          <p:spPr bwMode="gray">
            <a:xfrm>
              <a:off x="221" y="1908"/>
              <a:ext cx="70" cy="7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41" name="Line 22"/>
            <p:cNvSpPr>
              <a:spLocks noChangeShapeType="1"/>
            </p:cNvSpPr>
            <p:nvPr/>
          </p:nvSpPr>
          <p:spPr bwMode="gray">
            <a:xfrm flipH="1">
              <a:off x="550" y="2132"/>
              <a:ext cx="127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42" name="Oval 23"/>
            <p:cNvSpPr>
              <a:spLocks noChangeArrowheads="1"/>
            </p:cNvSpPr>
            <p:nvPr/>
          </p:nvSpPr>
          <p:spPr bwMode="gray">
            <a:xfrm>
              <a:off x="493" y="2135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43" name="Line 24"/>
            <p:cNvSpPr>
              <a:spLocks noChangeShapeType="1"/>
            </p:cNvSpPr>
            <p:nvPr/>
          </p:nvSpPr>
          <p:spPr bwMode="gray">
            <a:xfrm>
              <a:off x="727" y="2147"/>
              <a:ext cx="29" cy="35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44" name="Oval 25"/>
            <p:cNvSpPr>
              <a:spLocks noChangeArrowheads="1"/>
            </p:cNvSpPr>
            <p:nvPr/>
          </p:nvSpPr>
          <p:spPr bwMode="gray">
            <a:xfrm>
              <a:off x="740" y="2190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30410" name="Group 26"/>
          <p:cNvGrpSpPr>
            <a:grpSpLocks/>
          </p:cNvGrpSpPr>
          <p:nvPr/>
        </p:nvGrpSpPr>
        <p:grpSpPr bwMode="auto">
          <a:xfrm>
            <a:off x="5978525" y="4567238"/>
            <a:ext cx="415925" cy="450850"/>
            <a:chOff x="173" y="1670"/>
            <a:chExt cx="676" cy="727"/>
          </a:xfrm>
        </p:grpSpPr>
        <p:sp>
          <p:nvSpPr>
            <p:cNvPr id="230511" name="Oval 27"/>
            <p:cNvSpPr>
              <a:spLocks noChangeArrowheads="1"/>
            </p:cNvSpPr>
            <p:nvPr/>
          </p:nvSpPr>
          <p:spPr bwMode="gray">
            <a:xfrm>
              <a:off x="442" y="1670"/>
              <a:ext cx="111" cy="105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12" name="Oval 28"/>
            <p:cNvSpPr>
              <a:spLocks noChangeArrowheads="1"/>
            </p:cNvSpPr>
            <p:nvPr/>
          </p:nvSpPr>
          <p:spPr bwMode="gray">
            <a:xfrm>
              <a:off x="276" y="1958"/>
              <a:ext cx="157" cy="149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13" name="Oval 29"/>
            <p:cNvSpPr>
              <a:spLocks noChangeArrowheads="1"/>
            </p:cNvSpPr>
            <p:nvPr/>
          </p:nvSpPr>
          <p:spPr bwMode="gray">
            <a:xfrm>
              <a:off x="570" y="1845"/>
              <a:ext cx="117" cy="111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14" name="Oval 30"/>
            <p:cNvSpPr>
              <a:spLocks noChangeArrowheads="1"/>
            </p:cNvSpPr>
            <p:nvPr/>
          </p:nvSpPr>
          <p:spPr bwMode="gray">
            <a:xfrm>
              <a:off x="322" y="231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15" name="Line 31"/>
            <p:cNvSpPr>
              <a:spLocks noChangeShapeType="1"/>
            </p:cNvSpPr>
            <p:nvPr/>
          </p:nvSpPr>
          <p:spPr bwMode="gray">
            <a:xfrm>
              <a:off x="355" y="2106"/>
              <a:ext cx="0" cy="21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16" name="Line 32"/>
            <p:cNvSpPr>
              <a:spLocks noChangeShapeType="1"/>
            </p:cNvSpPr>
            <p:nvPr/>
          </p:nvSpPr>
          <p:spPr bwMode="gray">
            <a:xfrm flipV="1">
              <a:off x="413" y="1926"/>
              <a:ext cx="175" cy="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17" name="Line 33"/>
            <p:cNvSpPr>
              <a:spLocks noChangeShapeType="1"/>
            </p:cNvSpPr>
            <p:nvPr/>
          </p:nvSpPr>
          <p:spPr bwMode="gray">
            <a:xfrm flipH="1" flipV="1">
              <a:off x="524" y="1757"/>
              <a:ext cx="69" cy="93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18" name="Oval 34"/>
            <p:cNvSpPr>
              <a:spLocks noChangeArrowheads="1"/>
            </p:cNvSpPr>
            <p:nvPr/>
          </p:nvSpPr>
          <p:spPr bwMode="gray">
            <a:xfrm>
              <a:off x="767" y="176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19" name="Oval 35"/>
            <p:cNvSpPr>
              <a:spLocks noChangeArrowheads="1"/>
            </p:cNvSpPr>
            <p:nvPr/>
          </p:nvSpPr>
          <p:spPr bwMode="gray">
            <a:xfrm>
              <a:off x="653" y="2069"/>
              <a:ext cx="94" cy="89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20" name="Line 36"/>
            <p:cNvSpPr>
              <a:spLocks noChangeShapeType="1"/>
            </p:cNvSpPr>
            <p:nvPr/>
          </p:nvSpPr>
          <p:spPr bwMode="gray">
            <a:xfrm>
              <a:off x="652" y="1955"/>
              <a:ext cx="29" cy="13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21" name="Line 37"/>
            <p:cNvSpPr>
              <a:spLocks noChangeShapeType="1"/>
            </p:cNvSpPr>
            <p:nvPr/>
          </p:nvSpPr>
          <p:spPr bwMode="gray">
            <a:xfrm flipV="1">
              <a:off x="687" y="1804"/>
              <a:ext cx="87" cy="75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22" name="Oval 38"/>
            <p:cNvSpPr>
              <a:spLocks noChangeArrowheads="1"/>
            </p:cNvSpPr>
            <p:nvPr/>
          </p:nvSpPr>
          <p:spPr bwMode="gray">
            <a:xfrm>
              <a:off x="173" y="1839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23" name="Line 39"/>
            <p:cNvSpPr>
              <a:spLocks noChangeShapeType="1"/>
            </p:cNvSpPr>
            <p:nvPr/>
          </p:nvSpPr>
          <p:spPr bwMode="gray">
            <a:xfrm>
              <a:off x="221" y="1908"/>
              <a:ext cx="70" cy="7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24" name="Line 40"/>
            <p:cNvSpPr>
              <a:spLocks noChangeShapeType="1"/>
            </p:cNvSpPr>
            <p:nvPr/>
          </p:nvSpPr>
          <p:spPr bwMode="gray">
            <a:xfrm flipH="1">
              <a:off x="550" y="2132"/>
              <a:ext cx="127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25" name="Oval 41"/>
            <p:cNvSpPr>
              <a:spLocks noChangeArrowheads="1"/>
            </p:cNvSpPr>
            <p:nvPr/>
          </p:nvSpPr>
          <p:spPr bwMode="gray">
            <a:xfrm>
              <a:off x="493" y="2135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526" name="Line 42"/>
            <p:cNvSpPr>
              <a:spLocks noChangeShapeType="1"/>
            </p:cNvSpPr>
            <p:nvPr/>
          </p:nvSpPr>
          <p:spPr bwMode="gray">
            <a:xfrm>
              <a:off x="727" y="2147"/>
              <a:ext cx="29" cy="35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27" name="Oval 43"/>
            <p:cNvSpPr>
              <a:spLocks noChangeArrowheads="1"/>
            </p:cNvSpPr>
            <p:nvPr/>
          </p:nvSpPr>
          <p:spPr bwMode="gray">
            <a:xfrm>
              <a:off x="740" y="2190"/>
              <a:ext cx="82" cy="78"/>
            </a:xfrm>
            <a:prstGeom prst="ellipse">
              <a:avLst/>
            </a:prstGeom>
            <a:solidFill>
              <a:srgbClr val="FFFFFF">
                <a:alpha val="65097"/>
              </a:srgbClr>
            </a:solidFill>
            <a:ln w="9525" algn="ctr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30411" name="Group 44"/>
          <p:cNvGrpSpPr>
            <a:grpSpLocks/>
          </p:cNvGrpSpPr>
          <p:nvPr/>
        </p:nvGrpSpPr>
        <p:grpSpPr bwMode="auto">
          <a:xfrm rot="21490952">
            <a:off x="2119312" y="4441825"/>
            <a:ext cx="231775" cy="571500"/>
            <a:chOff x="3014" y="1374"/>
            <a:chExt cx="790" cy="2418"/>
          </a:xfrm>
        </p:grpSpPr>
        <p:sp>
          <p:nvSpPr>
            <p:cNvPr id="230486" name="Freeform 45"/>
            <p:cNvSpPr>
              <a:spLocks/>
            </p:cNvSpPr>
            <p:nvPr/>
          </p:nvSpPr>
          <p:spPr bwMode="gray">
            <a:xfrm>
              <a:off x="3036" y="2592"/>
              <a:ext cx="768" cy="1200"/>
            </a:xfrm>
            <a:custGeom>
              <a:avLst/>
              <a:gdLst>
                <a:gd name="T0" fmla="*/ 204 w 768"/>
                <a:gd name="T1" fmla="*/ 12 h 1200"/>
                <a:gd name="T2" fmla="*/ 202 w 768"/>
                <a:gd name="T3" fmla="*/ 1084 h 1200"/>
                <a:gd name="T4" fmla="*/ 0 w 768"/>
                <a:gd name="T5" fmla="*/ 1182 h 1200"/>
                <a:gd name="T6" fmla="*/ 372 w 768"/>
                <a:gd name="T7" fmla="*/ 1194 h 1200"/>
                <a:gd name="T8" fmla="*/ 750 w 768"/>
                <a:gd name="T9" fmla="*/ 1146 h 1200"/>
                <a:gd name="T10" fmla="*/ 517 w 768"/>
                <a:gd name="T11" fmla="*/ 1067 h 1200"/>
                <a:gd name="T12" fmla="*/ 504 w 768"/>
                <a:gd name="T13" fmla="*/ 0 h 1200"/>
                <a:gd name="T14" fmla="*/ 204 w 768"/>
                <a:gd name="T15" fmla="*/ 12 h 12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1200"/>
                <a:gd name="T26" fmla="*/ 768 w 768"/>
                <a:gd name="T27" fmla="*/ 1200 h 12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1200">
                  <a:moveTo>
                    <a:pt x="204" y="12"/>
                  </a:moveTo>
                  <a:lnTo>
                    <a:pt x="202" y="1084"/>
                  </a:lnTo>
                  <a:cubicBezTo>
                    <a:pt x="63" y="1127"/>
                    <a:pt x="13" y="1113"/>
                    <a:pt x="0" y="1182"/>
                  </a:cubicBezTo>
                  <a:cubicBezTo>
                    <a:pt x="0" y="1182"/>
                    <a:pt x="198" y="1194"/>
                    <a:pt x="372" y="1194"/>
                  </a:cubicBezTo>
                  <a:cubicBezTo>
                    <a:pt x="576" y="1182"/>
                    <a:pt x="768" y="1200"/>
                    <a:pt x="750" y="1146"/>
                  </a:cubicBezTo>
                  <a:cubicBezTo>
                    <a:pt x="732" y="1092"/>
                    <a:pt x="624" y="1080"/>
                    <a:pt x="517" y="1067"/>
                  </a:cubicBezTo>
                  <a:lnTo>
                    <a:pt x="504" y="0"/>
                  </a:lnTo>
                  <a:lnTo>
                    <a:pt x="204" y="12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7" name="Freeform 46"/>
            <p:cNvSpPr>
              <a:spLocks/>
            </p:cNvSpPr>
            <p:nvPr/>
          </p:nvSpPr>
          <p:spPr bwMode="gray">
            <a:xfrm>
              <a:off x="3014" y="3216"/>
              <a:ext cx="787" cy="126"/>
            </a:xfrm>
            <a:custGeom>
              <a:avLst/>
              <a:gdLst>
                <a:gd name="T0" fmla="*/ 262 w 787"/>
                <a:gd name="T1" fmla="*/ 99 h 114"/>
                <a:gd name="T2" fmla="*/ 28 w 787"/>
                <a:gd name="T3" fmla="*/ 242 h 114"/>
                <a:gd name="T4" fmla="*/ 430 w 787"/>
                <a:gd name="T5" fmla="*/ 464 h 114"/>
                <a:gd name="T6" fmla="*/ 778 w 787"/>
                <a:gd name="T7" fmla="*/ 120 h 114"/>
                <a:gd name="T8" fmla="*/ 484 w 787"/>
                <a:gd name="T9" fmla="*/ 0 h 114"/>
                <a:gd name="T10" fmla="*/ 262 w 787"/>
                <a:gd name="T11" fmla="*/ 99 h 1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7"/>
                <a:gd name="T19" fmla="*/ 0 h 114"/>
                <a:gd name="T20" fmla="*/ 787 w 787"/>
                <a:gd name="T21" fmla="*/ 114 h 1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7" h="114">
                  <a:moveTo>
                    <a:pt x="262" y="24"/>
                  </a:moveTo>
                  <a:cubicBezTo>
                    <a:pt x="262" y="24"/>
                    <a:pt x="0" y="45"/>
                    <a:pt x="28" y="60"/>
                  </a:cubicBezTo>
                  <a:cubicBezTo>
                    <a:pt x="56" y="75"/>
                    <a:pt x="46" y="114"/>
                    <a:pt x="430" y="114"/>
                  </a:cubicBezTo>
                  <a:cubicBezTo>
                    <a:pt x="555" y="109"/>
                    <a:pt x="769" y="49"/>
                    <a:pt x="778" y="30"/>
                  </a:cubicBezTo>
                  <a:cubicBezTo>
                    <a:pt x="787" y="11"/>
                    <a:pt x="570" y="1"/>
                    <a:pt x="484" y="0"/>
                  </a:cubicBezTo>
                  <a:lnTo>
                    <a:pt x="262" y="24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8" name="Freeform 47"/>
            <p:cNvSpPr>
              <a:spLocks/>
            </p:cNvSpPr>
            <p:nvPr/>
          </p:nvSpPr>
          <p:spPr bwMode="gray">
            <a:xfrm>
              <a:off x="3216" y="1956"/>
              <a:ext cx="366" cy="1332"/>
            </a:xfrm>
            <a:custGeom>
              <a:avLst/>
              <a:gdLst>
                <a:gd name="T0" fmla="*/ 102 w 366"/>
                <a:gd name="T1" fmla="*/ 0 h 1332"/>
                <a:gd name="T2" fmla="*/ 102 w 366"/>
                <a:gd name="T3" fmla="*/ 102 h 1332"/>
                <a:gd name="T4" fmla="*/ 0 w 366"/>
                <a:gd name="T5" fmla="*/ 204 h 1332"/>
                <a:gd name="T6" fmla="*/ 0 w 366"/>
                <a:gd name="T7" fmla="*/ 1296 h 1332"/>
                <a:gd name="T8" fmla="*/ 174 w 366"/>
                <a:gd name="T9" fmla="*/ 1320 h 1332"/>
                <a:gd name="T10" fmla="*/ 366 w 366"/>
                <a:gd name="T11" fmla="*/ 1290 h 1332"/>
                <a:gd name="T12" fmla="*/ 336 w 366"/>
                <a:gd name="T13" fmla="*/ 192 h 1332"/>
                <a:gd name="T14" fmla="*/ 222 w 366"/>
                <a:gd name="T15" fmla="*/ 102 h 1332"/>
                <a:gd name="T16" fmla="*/ 216 w 366"/>
                <a:gd name="T17" fmla="*/ 0 h 1332"/>
                <a:gd name="T18" fmla="*/ 102 w 366"/>
                <a:gd name="T19" fmla="*/ 0 h 13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6"/>
                <a:gd name="T31" fmla="*/ 0 h 1332"/>
                <a:gd name="T32" fmla="*/ 366 w 366"/>
                <a:gd name="T33" fmla="*/ 1332 h 13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6" h="1332">
                  <a:moveTo>
                    <a:pt x="102" y="0"/>
                  </a:moveTo>
                  <a:lnTo>
                    <a:pt x="102" y="102"/>
                  </a:lnTo>
                  <a:lnTo>
                    <a:pt x="0" y="204"/>
                  </a:lnTo>
                  <a:lnTo>
                    <a:pt x="0" y="1296"/>
                  </a:lnTo>
                  <a:cubicBezTo>
                    <a:pt x="90" y="1332"/>
                    <a:pt x="113" y="1321"/>
                    <a:pt x="174" y="1320"/>
                  </a:cubicBezTo>
                  <a:cubicBezTo>
                    <a:pt x="235" y="1319"/>
                    <a:pt x="324" y="1320"/>
                    <a:pt x="366" y="1290"/>
                  </a:cubicBezTo>
                  <a:lnTo>
                    <a:pt x="336" y="192"/>
                  </a:lnTo>
                  <a:lnTo>
                    <a:pt x="222" y="102"/>
                  </a:lnTo>
                  <a:lnTo>
                    <a:pt x="216" y="0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9" name="Line 48"/>
            <p:cNvSpPr>
              <a:spLocks noChangeShapeType="1"/>
            </p:cNvSpPr>
            <p:nvPr/>
          </p:nvSpPr>
          <p:spPr bwMode="gray">
            <a:xfrm>
              <a:off x="3216" y="2256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0" name="Line 49"/>
            <p:cNvSpPr>
              <a:spLocks noChangeShapeType="1"/>
            </p:cNvSpPr>
            <p:nvPr/>
          </p:nvSpPr>
          <p:spPr bwMode="gray">
            <a:xfrm>
              <a:off x="3216" y="2424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1" name="Line 50"/>
            <p:cNvSpPr>
              <a:spLocks noChangeShapeType="1"/>
            </p:cNvSpPr>
            <p:nvPr/>
          </p:nvSpPr>
          <p:spPr bwMode="gray">
            <a:xfrm>
              <a:off x="3216" y="2574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2" name="Line 51"/>
            <p:cNvSpPr>
              <a:spLocks noChangeShapeType="1"/>
            </p:cNvSpPr>
            <p:nvPr/>
          </p:nvSpPr>
          <p:spPr bwMode="gray">
            <a:xfrm>
              <a:off x="3216" y="2736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3" name="Line 52"/>
            <p:cNvSpPr>
              <a:spLocks noChangeShapeType="1"/>
            </p:cNvSpPr>
            <p:nvPr/>
          </p:nvSpPr>
          <p:spPr bwMode="gray">
            <a:xfrm>
              <a:off x="3216" y="2880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4" name="Line 53"/>
            <p:cNvSpPr>
              <a:spLocks noChangeShapeType="1"/>
            </p:cNvSpPr>
            <p:nvPr/>
          </p:nvSpPr>
          <p:spPr bwMode="gray">
            <a:xfrm>
              <a:off x="3222" y="294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5" name="Line 54"/>
            <p:cNvSpPr>
              <a:spLocks noChangeShapeType="1"/>
            </p:cNvSpPr>
            <p:nvPr/>
          </p:nvSpPr>
          <p:spPr bwMode="gray">
            <a:xfrm>
              <a:off x="3222" y="297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6" name="Line 55"/>
            <p:cNvSpPr>
              <a:spLocks noChangeShapeType="1"/>
            </p:cNvSpPr>
            <p:nvPr/>
          </p:nvSpPr>
          <p:spPr bwMode="gray">
            <a:xfrm>
              <a:off x="3222" y="302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7" name="Line 56"/>
            <p:cNvSpPr>
              <a:spLocks noChangeShapeType="1"/>
            </p:cNvSpPr>
            <p:nvPr/>
          </p:nvSpPr>
          <p:spPr bwMode="gray">
            <a:xfrm>
              <a:off x="3222" y="276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8" name="Line 57"/>
            <p:cNvSpPr>
              <a:spLocks noChangeShapeType="1"/>
            </p:cNvSpPr>
            <p:nvPr/>
          </p:nvSpPr>
          <p:spPr bwMode="gray">
            <a:xfrm>
              <a:off x="3222" y="2802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99" name="Line 58"/>
            <p:cNvSpPr>
              <a:spLocks noChangeShapeType="1"/>
            </p:cNvSpPr>
            <p:nvPr/>
          </p:nvSpPr>
          <p:spPr bwMode="gray">
            <a:xfrm>
              <a:off x="3222" y="285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0" name="Line 59"/>
            <p:cNvSpPr>
              <a:spLocks noChangeShapeType="1"/>
            </p:cNvSpPr>
            <p:nvPr/>
          </p:nvSpPr>
          <p:spPr bwMode="gray">
            <a:xfrm>
              <a:off x="3222" y="260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1" name="Line 60"/>
            <p:cNvSpPr>
              <a:spLocks noChangeShapeType="1"/>
            </p:cNvSpPr>
            <p:nvPr/>
          </p:nvSpPr>
          <p:spPr bwMode="gray">
            <a:xfrm>
              <a:off x="3222" y="264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2" name="Line 61"/>
            <p:cNvSpPr>
              <a:spLocks noChangeShapeType="1"/>
            </p:cNvSpPr>
            <p:nvPr/>
          </p:nvSpPr>
          <p:spPr bwMode="gray">
            <a:xfrm>
              <a:off x="3222" y="2688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3" name="Line 62"/>
            <p:cNvSpPr>
              <a:spLocks noChangeShapeType="1"/>
            </p:cNvSpPr>
            <p:nvPr/>
          </p:nvSpPr>
          <p:spPr bwMode="gray">
            <a:xfrm>
              <a:off x="3222" y="246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4" name="Line 63"/>
            <p:cNvSpPr>
              <a:spLocks noChangeShapeType="1"/>
            </p:cNvSpPr>
            <p:nvPr/>
          </p:nvSpPr>
          <p:spPr bwMode="gray">
            <a:xfrm>
              <a:off x="3222" y="249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5" name="Line 64"/>
            <p:cNvSpPr>
              <a:spLocks noChangeShapeType="1"/>
            </p:cNvSpPr>
            <p:nvPr/>
          </p:nvSpPr>
          <p:spPr bwMode="gray">
            <a:xfrm>
              <a:off x="3222" y="254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6" name="Line 65"/>
            <p:cNvSpPr>
              <a:spLocks noChangeShapeType="1"/>
            </p:cNvSpPr>
            <p:nvPr/>
          </p:nvSpPr>
          <p:spPr bwMode="gray">
            <a:xfrm>
              <a:off x="3222" y="2292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7" name="Line 66"/>
            <p:cNvSpPr>
              <a:spLocks noChangeShapeType="1"/>
            </p:cNvSpPr>
            <p:nvPr/>
          </p:nvSpPr>
          <p:spPr bwMode="gray">
            <a:xfrm>
              <a:off x="3222" y="2328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8" name="Line 67"/>
            <p:cNvSpPr>
              <a:spLocks noChangeShapeType="1"/>
            </p:cNvSpPr>
            <p:nvPr/>
          </p:nvSpPr>
          <p:spPr bwMode="gray">
            <a:xfrm>
              <a:off x="3222" y="237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09" name="Line 68"/>
            <p:cNvSpPr>
              <a:spLocks noChangeShapeType="1"/>
            </p:cNvSpPr>
            <p:nvPr/>
          </p:nvSpPr>
          <p:spPr bwMode="gray">
            <a:xfrm>
              <a:off x="3366" y="1374"/>
              <a:ext cx="6" cy="58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510" name="Line 69"/>
            <p:cNvSpPr>
              <a:spLocks noChangeShapeType="1"/>
            </p:cNvSpPr>
            <p:nvPr/>
          </p:nvSpPr>
          <p:spPr bwMode="gray">
            <a:xfrm>
              <a:off x="3324" y="1986"/>
              <a:ext cx="102" cy="0"/>
            </a:xfrm>
            <a:prstGeom prst="line">
              <a:avLst/>
            </a:prstGeom>
            <a:noFill/>
            <a:ln w="57150" cmpd="thinThick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0412" name="Group 70"/>
          <p:cNvGrpSpPr>
            <a:grpSpLocks/>
          </p:cNvGrpSpPr>
          <p:nvPr/>
        </p:nvGrpSpPr>
        <p:grpSpPr bwMode="auto">
          <a:xfrm rot="21490952">
            <a:off x="6754812" y="4484688"/>
            <a:ext cx="215900" cy="536575"/>
            <a:chOff x="3014" y="1374"/>
            <a:chExt cx="790" cy="2418"/>
          </a:xfrm>
        </p:grpSpPr>
        <p:sp>
          <p:nvSpPr>
            <p:cNvPr id="230461" name="Freeform 71"/>
            <p:cNvSpPr>
              <a:spLocks/>
            </p:cNvSpPr>
            <p:nvPr/>
          </p:nvSpPr>
          <p:spPr bwMode="gray">
            <a:xfrm>
              <a:off x="3036" y="2592"/>
              <a:ext cx="768" cy="1200"/>
            </a:xfrm>
            <a:custGeom>
              <a:avLst/>
              <a:gdLst>
                <a:gd name="T0" fmla="*/ 204 w 768"/>
                <a:gd name="T1" fmla="*/ 12 h 1200"/>
                <a:gd name="T2" fmla="*/ 202 w 768"/>
                <a:gd name="T3" fmla="*/ 1084 h 1200"/>
                <a:gd name="T4" fmla="*/ 0 w 768"/>
                <a:gd name="T5" fmla="*/ 1182 h 1200"/>
                <a:gd name="T6" fmla="*/ 372 w 768"/>
                <a:gd name="T7" fmla="*/ 1194 h 1200"/>
                <a:gd name="T8" fmla="*/ 750 w 768"/>
                <a:gd name="T9" fmla="*/ 1146 h 1200"/>
                <a:gd name="T10" fmla="*/ 517 w 768"/>
                <a:gd name="T11" fmla="*/ 1067 h 1200"/>
                <a:gd name="T12" fmla="*/ 504 w 768"/>
                <a:gd name="T13" fmla="*/ 0 h 1200"/>
                <a:gd name="T14" fmla="*/ 204 w 768"/>
                <a:gd name="T15" fmla="*/ 12 h 12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1200"/>
                <a:gd name="T26" fmla="*/ 768 w 768"/>
                <a:gd name="T27" fmla="*/ 1200 h 12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1200">
                  <a:moveTo>
                    <a:pt x="204" y="12"/>
                  </a:moveTo>
                  <a:lnTo>
                    <a:pt x="202" y="1084"/>
                  </a:lnTo>
                  <a:cubicBezTo>
                    <a:pt x="63" y="1127"/>
                    <a:pt x="13" y="1113"/>
                    <a:pt x="0" y="1182"/>
                  </a:cubicBezTo>
                  <a:cubicBezTo>
                    <a:pt x="0" y="1182"/>
                    <a:pt x="198" y="1194"/>
                    <a:pt x="372" y="1194"/>
                  </a:cubicBezTo>
                  <a:cubicBezTo>
                    <a:pt x="576" y="1182"/>
                    <a:pt x="768" y="1200"/>
                    <a:pt x="750" y="1146"/>
                  </a:cubicBezTo>
                  <a:cubicBezTo>
                    <a:pt x="732" y="1092"/>
                    <a:pt x="624" y="1080"/>
                    <a:pt x="517" y="1067"/>
                  </a:cubicBezTo>
                  <a:lnTo>
                    <a:pt x="504" y="0"/>
                  </a:lnTo>
                  <a:lnTo>
                    <a:pt x="204" y="12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2" name="Freeform 72"/>
            <p:cNvSpPr>
              <a:spLocks/>
            </p:cNvSpPr>
            <p:nvPr/>
          </p:nvSpPr>
          <p:spPr bwMode="gray">
            <a:xfrm>
              <a:off x="3014" y="3216"/>
              <a:ext cx="787" cy="126"/>
            </a:xfrm>
            <a:custGeom>
              <a:avLst/>
              <a:gdLst>
                <a:gd name="T0" fmla="*/ 262 w 787"/>
                <a:gd name="T1" fmla="*/ 99 h 114"/>
                <a:gd name="T2" fmla="*/ 28 w 787"/>
                <a:gd name="T3" fmla="*/ 242 h 114"/>
                <a:gd name="T4" fmla="*/ 430 w 787"/>
                <a:gd name="T5" fmla="*/ 464 h 114"/>
                <a:gd name="T6" fmla="*/ 778 w 787"/>
                <a:gd name="T7" fmla="*/ 120 h 114"/>
                <a:gd name="T8" fmla="*/ 484 w 787"/>
                <a:gd name="T9" fmla="*/ 0 h 114"/>
                <a:gd name="T10" fmla="*/ 262 w 787"/>
                <a:gd name="T11" fmla="*/ 99 h 1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7"/>
                <a:gd name="T19" fmla="*/ 0 h 114"/>
                <a:gd name="T20" fmla="*/ 787 w 787"/>
                <a:gd name="T21" fmla="*/ 114 h 1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7" h="114">
                  <a:moveTo>
                    <a:pt x="262" y="24"/>
                  </a:moveTo>
                  <a:cubicBezTo>
                    <a:pt x="262" y="24"/>
                    <a:pt x="0" y="45"/>
                    <a:pt x="28" y="60"/>
                  </a:cubicBezTo>
                  <a:cubicBezTo>
                    <a:pt x="56" y="75"/>
                    <a:pt x="46" y="114"/>
                    <a:pt x="430" y="114"/>
                  </a:cubicBezTo>
                  <a:cubicBezTo>
                    <a:pt x="555" y="109"/>
                    <a:pt x="769" y="49"/>
                    <a:pt x="778" y="30"/>
                  </a:cubicBezTo>
                  <a:cubicBezTo>
                    <a:pt x="787" y="11"/>
                    <a:pt x="570" y="1"/>
                    <a:pt x="484" y="0"/>
                  </a:cubicBezTo>
                  <a:lnTo>
                    <a:pt x="262" y="24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3" name="Freeform 73"/>
            <p:cNvSpPr>
              <a:spLocks/>
            </p:cNvSpPr>
            <p:nvPr/>
          </p:nvSpPr>
          <p:spPr bwMode="gray">
            <a:xfrm>
              <a:off x="3216" y="1956"/>
              <a:ext cx="366" cy="1332"/>
            </a:xfrm>
            <a:custGeom>
              <a:avLst/>
              <a:gdLst>
                <a:gd name="T0" fmla="*/ 102 w 366"/>
                <a:gd name="T1" fmla="*/ 0 h 1332"/>
                <a:gd name="T2" fmla="*/ 102 w 366"/>
                <a:gd name="T3" fmla="*/ 102 h 1332"/>
                <a:gd name="T4" fmla="*/ 0 w 366"/>
                <a:gd name="T5" fmla="*/ 204 h 1332"/>
                <a:gd name="T6" fmla="*/ 0 w 366"/>
                <a:gd name="T7" fmla="*/ 1296 h 1332"/>
                <a:gd name="T8" fmla="*/ 174 w 366"/>
                <a:gd name="T9" fmla="*/ 1320 h 1332"/>
                <a:gd name="T10" fmla="*/ 366 w 366"/>
                <a:gd name="T11" fmla="*/ 1290 h 1332"/>
                <a:gd name="T12" fmla="*/ 336 w 366"/>
                <a:gd name="T13" fmla="*/ 192 h 1332"/>
                <a:gd name="T14" fmla="*/ 222 w 366"/>
                <a:gd name="T15" fmla="*/ 102 h 1332"/>
                <a:gd name="T16" fmla="*/ 216 w 366"/>
                <a:gd name="T17" fmla="*/ 0 h 1332"/>
                <a:gd name="T18" fmla="*/ 102 w 366"/>
                <a:gd name="T19" fmla="*/ 0 h 13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6"/>
                <a:gd name="T31" fmla="*/ 0 h 1332"/>
                <a:gd name="T32" fmla="*/ 366 w 366"/>
                <a:gd name="T33" fmla="*/ 1332 h 13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6" h="1332">
                  <a:moveTo>
                    <a:pt x="102" y="0"/>
                  </a:moveTo>
                  <a:lnTo>
                    <a:pt x="102" y="102"/>
                  </a:lnTo>
                  <a:lnTo>
                    <a:pt x="0" y="204"/>
                  </a:lnTo>
                  <a:lnTo>
                    <a:pt x="0" y="1296"/>
                  </a:lnTo>
                  <a:cubicBezTo>
                    <a:pt x="90" y="1332"/>
                    <a:pt x="113" y="1321"/>
                    <a:pt x="174" y="1320"/>
                  </a:cubicBezTo>
                  <a:cubicBezTo>
                    <a:pt x="235" y="1319"/>
                    <a:pt x="324" y="1320"/>
                    <a:pt x="366" y="1290"/>
                  </a:cubicBezTo>
                  <a:lnTo>
                    <a:pt x="336" y="192"/>
                  </a:lnTo>
                  <a:lnTo>
                    <a:pt x="222" y="102"/>
                  </a:lnTo>
                  <a:lnTo>
                    <a:pt x="216" y="0"/>
                  </a:lnTo>
                  <a:lnTo>
                    <a:pt x="102" y="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4" name="Line 74"/>
            <p:cNvSpPr>
              <a:spLocks noChangeShapeType="1"/>
            </p:cNvSpPr>
            <p:nvPr/>
          </p:nvSpPr>
          <p:spPr bwMode="gray">
            <a:xfrm>
              <a:off x="3216" y="2256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5" name="Line 75"/>
            <p:cNvSpPr>
              <a:spLocks noChangeShapeType="1"/>
            </p:cNvSpPr>
            <p:nvPr/>
          </p:nvSpPr>
          <p:spPr bwMode="gray">
            <a:xfrm>
              <a:off x="3216" y="2424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6" name="Line 76"/>
            <p:cNvSpPr>
              <a:spLocks noChangeShapeType="1"/>
            </p:cNvSpPr>
            <p:nvPr/>
          </p:nvSpPr>
          <p:spPr bwMode="gray">
            <a:xfrm>
              <a:off x="3216" y="2574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7" name="Line 77"/>
            <p:cNvSpPr>
              <a:spLocks noChangeShapeType="1"/>
            </p:cNvSpPr>
            <p:nvPr/>
          </p:nvSpPr>
          <p:spPr bwMode="gray">
            <a:xfrm>
              <a:off x="3216" y="2736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8" name="Line 78"/>
            <p:cNvSpPr>
              <a:spLocks noChangeShapeType="1"/>
            </p:cNvSpPr>
            <p:nvPr/>
          </p:nvSpPr>
          <p:spPr bwMode="gray">
            <a:xfrm>
              <a:off x="3216" y="2880"/>
              <a:ext cx="168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69" name="Line 79"/>
            <p:cNvSpPr>
              <a:spLocks noChangeShapeType="1"/>
            </p:cNvSpPr>
            <p:nvPr/>
          </p:nvSpPr>
          <p:spPr bwMode="gray">
            <a:xfrm>
              <a:off x="3222" y="294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0" name="Line 80"/>
            <p:cNvSpPr>
              <a:spLocks noChangeShapeType="1"/>
            </p:cNvSpPr>
            <p:nvPr/>
          </p:nvSpPr>
          <p:spPr bwMode="gray">
            <a:xfrm>
              <a:off x="3222" y="297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1" name="Line 81"/>
            <p:cNvSpPr>
              <a:spLocks noChangeShapeType="1"/>
            </p:cNvSpPr>
            <p:nvPr/>
          </p:nvSpPr>
          <p:spPr bwMode="gray">
            <a:xfrm>
              <a:off x="3222" y="302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2" name="Line 82"/>
            <p:cNvSpPr>
              <a:spLocks noChangeShapeType="1"/>
            </p:cNvSpPr>
            <p:nvPr/>
          </p:nvSpPr>
          <p:spPr bwMode="gray">
            <a:xfrm>
              <a:off x="3222" y="276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3" name="Line 83"/>
            <p:cNvSpPr>
              <a:spLocks noChangeShapeType="1"/>
            </p:cNvSpPr>
            <p:nvPr/>
          </p:nvSpPr>
          <p:spPr bwMode="gray">
            <a:xfrm>
              <a:off x="3222" y="2802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4" name="Line 84"/>
            <p:cNvSpPr>
              <a:spLocks noChangeShapeType="1"/>
            </p:cNvSpPr>
            <p:nvPr/>
          </p:nvSpPr>
          <p:spPr bwMode="gray">
            <a:xfrm>
              <a:off x="3222" y="285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5" name="Line 85"/>
            <p:cNvSpPr>
              <a:spLocks noChangeShapeType="1"/>
            </p:cNvSpPr>
            <p:nvPr/>
          </p:nvSpPr>
          <p:spPr bwMode="gray">
            <a:xfrm>
              <a:off x="3222" y="260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6" name="Line 86"/>
            <p:cNvSpPr>
              <a:spLocks noChangeShapeType="1"/>
            </p:cNvSpPr>
            <p:nvPr/>
          </p:nvSpPr>
          <p:spPr bwMode="gray">
            <a:xfrm>
              <a:off x="3222" y="264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7" name="Line 87"/>
            <p:cNvSpPr>
              <a:spLocks noChangeShapeType="1"/>
            </p:cNvSpPr>
            <p:nvPr/>
          </p:nvSpPr>
          <p:spPr bwMode="gray">
            <a:xfrm>
              <a:off x="3222" y="2688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8" name="Line 88"/>
            <p:cNvSpPr>
              <a:spLocks noChangeShapeType="1"/>
            </p:cNvSpPr>
            <p:nvPr/>
          </p:nvSpPr>
          <p:spPr bwMode="gray">
            <a:xfrm>
              <a:off x="3222" y="2460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79" name="Line 89"/>
            <p:cNvSpPr>
              <a:spLocks noChangeShapeType="1"/>
            </p:cNvSpPr>
            <p:nvPr/>
          </p:nvSpPr>
          <p:spPr bwMode="gray">
            <a:xfrm>
              <a:off x="3222" y="249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0" name="Line 90"/>
            <p:cNvSpPr>
              <a:spLocks noChangeShapeType="1"/>
            </p:cNvSpPr>
            <p:nvPr/>
          </p:nvSpPr>
          <p:spPr bwMode="gray">
            <a:xfrm>
              <a:off x="3222" y="2544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1" name="Line 91"/>
            <p:cNvSpPr>
              <a:spLocks noChangeShapeType="1"/>
            </p:cNvSpPr>
            <p:nvPr/>
          </p:nvSpPr>
          <p:spPr bwMode="gray">
            <a:xfrm>
              <a:off x="3222" y="2292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2" name="Line 92"/>
            <p:cNvSpPr>
              <a:spLocks noChangeShapeType="1"/>
            </p:cNvSpPr>
            <p:nvPr/>
          </p:nvSpPr>
          <p:spPr bwMode="gray">
            <a:xfrm>
              <a:off x="3222" y="2328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3" name="Line 93"/>
            <p:cNvSpPr>
              <a:spLocks noChangeShapeType="1"/>
            </p:cNvSpPr>
            <p:nvPr/>
          </p:nvSpPr>
          <p:spPr bwMode="gray">
            <a:xfrm>
              <a:off x="3222" y="2376"/>
              <a:ext cx="90" cy="0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4" name="Line 94"/>
            <p:cNvSpPr>
              <a:spLocks noChangeShapeType="1"/>
            </p:cNvSpPr>
            <p:nvPr/>
          </p:nvSpPr>
          <p:spPr bwMode="gray">
            <a:xfrm>
              <a:off x="3366" y="1374"/>
              <a:ext cx="6" cy="582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85" name="Line 95"/>
            <p:cNvSpPr>
              <a:spLocks noChangeShapeType="1"/>
            </p:cNvSpPr>
            <p:nvPr/>
          </p:nvSpPr>
          <p:spPr bwMode="gray">
            <a:xfrm>
              <a:off x="3324" y="1986"/>
              <a:ext cx="102" cy="0"/>
            </a:xfrm>
            <a:prstGeom prst="line">
              <a:avLst/>
            </a:prstGeom>
            <a:noFill/>
            <a:ln w="57150" cmpd="thinThick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0413" name="Group 96"/>
          <p:cNvGrpSpPr>
            <a:grpSpLocks/>
          </p:cNvGrpSpPr>
          <p:nvPr/>
        </p:nvGrpSpPr>
        <p:grpSpPr bwMode="auto">
          <a:xfrm>
            <a:off x="3235325" y="4548188"/>
            <a:ext cx="611187" cy="485775"/>
            <a:chOff x="4719" y="3288"/>
            <a:chExt cx="542" cy="344"/>
          </a:xfrm>
        </p:grpSpPr>
        <p:sp>
          <p:nvSpPr>
            <p:cNvPr id="230457" name="Freeform 97" descr="circuler_11"/>
            <p:cNvSpPr>
              <a:spLocks/>
            </p:cNvSpPr>
            <p:nvPr/>
          </p:nvSpPr>
          <p:spPr bwMode="gray">
            <a:xfrm flipH="1">
              <a:off x="4719" y="3358"/>
              <a:ext cx="273" cy="274"/>
            </a:xfrm>
            <a:custGeom>
              <a:avLst/>
              <a:gdLst>
                <a:gd name="T0" fmla="*/ 0 w 2614"/>
                <a:gd name="T1" fmla="*/ 0 h 2630"/>
                <a:gd name="T2" fmla="*/ 0 w 2614"/>
                <a:gd name="T3" fmla="*/ 0 h 2630"/>
                <a:gd name="T4" fmla="*/ 0 w 2614"/>
                <a:gd name="T5" fmla="*/ 0 h 2630"/>
                <a:gd name="T6" fmla="*/ 0 w 2614"/>
                <a:gd name="T7" fmla="*/ 0 h 2630"/>
                <a:gd name="T8" fmla="*/ 0 w 2614"/>
                <a:gd name="T9" fmla="*/ 0 h 2630"/>
                <a:gd name="T10" fmla="*/ 0 w 2614"/>
                <a:gd name="T11" fmla="*/ 0 h 2630"/>
                <a:gd name="T12" fmla="*/ 0 w 2614"/>
                <a:gd name="T13" fmla="*/ 0 h 2630"/>
                <a:gd name="T14" fmla="*/ 0 w 2614"/>
                <a:gd name="T15" fmla="*/ 0 h 2630"/>
                <a:gd name="T16" fmla="*/ 0 w 2614"/>
                <a:gd name="T17" fmla="*/ 0 h 2630"/>
                <a:gd name="T18" fmla="*/ 0 w 2614"/>
                <a:gd name="T19" fmla="*/ 0 h 2630"/>
                <a:gd name="T20" fmla="*/ 0 w 2614"/>
                <a:gd name="T21" fmla="*/ 0 h 2630"/>
                <a:gd name="T22" fmla="*/ 0 w 2614"/>
                <a:gd name="T23" fmla="*/ 0 h 2630"/>
                <a:gd name="T24" fmla="*/ 0 w 2614"/>
                <a:gd name="T25" fmla="*/ 0 h 2630"/>
                <a:gd name="T26" fmla="*/ 0 w 2614"/>
                <a:gd name="T27" fmla="*/ 0 h 2630"/>
                <a:gd name="T28" fmla="*/ 0 w 2614"/>
                <a:gd name="T29" fmla="*/ 0 h 2630"/>
                <a:gd name="T30" fmla="*/ 0 w 2614"/>
                <a:gd name="T31" fmla="*/ 0 h 2630"/>
                <a:gd name="T32" fmla="*/ 0 w 2614"/>
                <a:gd name="T33" fmla="*/ 0 h 2630"/>
                <a:gd name="T34" fmla="*/ 0 w 2614"/>
                <a:gd name="T35" fmla="*/ 0 h 2630"/>
                <a:gd name="T36" fmla="*/ 0 w 2614"/>
                <a:gd name="T37" fmla="*/ 0 h 2630"/>
                <a:gd name="T38" fmla="*/ 0 w 2614"/>
                <a:gd name="T39" fmla="*/ 0 h 2630"/>
                <a:gd name="T40" fmla="*/ 0 w 2614"/>
                <a:gd name="T41" fmla="*/ 0 h 26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14"/>
                <a:gd name="T64" fmla="*/ 0 h 2630"/>
                <a:gd name="T65" fmla="*/ 2614 w 2614"/>
                <a:gd name="T66" fmla="*/ 2630 h 26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14" h="2630">
                  <a:moveTo>
                    <a:pt x="1176" y="0"/>
                  </a:moveTo>
                  <a:cubicBezTo>
                    <a:pt x="1196" y="78"/>
                    <a:pt x="1274" y="182"/>
                    <a:pt x="1316" y="180"/>
                  </a:cubicBezTo>
                  <a:cubicBezTo>
                    <a:pt x="1358" y="178"/>
                    <a:pt x="1412" y="78"/>
                    <a:pt x="1448" y="0"/>
                  </a:cubicBezTo>
                  <a:cubicBezTo>
                    <a:pt x="1976" y="0"/>
                    <a:pt x="2504" y="0"/>
                    <a:pt x="2504" y="0"/>
                  </a:cubicBezTo>
                  <a:cubicBezTo>
                    <a:pt x="2576" y="4"/>
                    <a:pt x="2612" y="94"/>
                    <a:pt x="2610" y="146"/>
                  </a:cubicBezTo>
                  <a:cubicBezTo>
                    <a:pt x="2610" y="194"/>
                    <a:pt x="2614" y="294"/>
                    <a:pt x="2492" y="312"/>
                  </a:cubicBezTo>
                  <a:cubicBezTo>
                    <a:pt x="2104" y="312"/>
                    <a:pt x="1716" y="312"/>
                    <a:pt x="1716" y="312"/>
                  </a:cubicBezTo>
                  <a:lnTo>
                    <a:pt x="2180" y="2278"/>
                  </a:lnTo>
                  <a:cubicBezTo>
                    <a:pt x="2210" y="2506"/>
                    <a:pt x="2116" y="2574"/>
                    <a:pt x="2048" y="2586"/>
                  </a:cubicBezTo>
                  <a:cubicBezTo>
                    <a:pt x="1982" y="2614"/>
                    <a:pt x="1826" y="2600"/>
                    <a:pt x="1770" y="2454"/>
                  </a:cubicBezTo>
                  <a:cubicBezTo>
                    <a:pt x="1681" y="2159"/>
                    <a:pt x="1592" y="1864"/>
                    <a:pt x="1592" y="1864"/>
                  </a:cubicBezTo>
                  <a:cubicBezTo>
                    <a:pt x="1520" y="1604"/>
                    <a:pt x="1380" y="1490"/>
                    <a:pt x="1304" y="1494"/>
                  </a:cubicBezTo>
                  <a:cubicBezTo>
                    <a:pt x="1164" y="1510"/>
                    <a:pt x="1062" y="1698"/>
                    <a:pt x="1006" y="1888"/>
                  </a:cubicBezTo>
                  <a:cubicBezTo>
                    <a:pt x="910" y="2176"/>
                    <a:pt x="900" y="2302"/>
                    <a:pt x="856" y="2396"/>
                  </a:cubicBezTo>
                  <a:cubicBezTo>
                    <a:pt x="816" y="2508"/>
                    <a:pt x="720" y="2630"/>
                    <a:pt x="570" y="2596"/>
                  </a:cubicBezTo>
                  <a:cubicBezTo>
                    <a:pt x="506" y="2564"/>
                    <a:pt x="376" y="2548"/>
                    <a:pt x="440" y="2256"/>
                  </a:cubicBezTo>
                  <a:lnTo>
                    <a:pt x="906" y="310"/>
                  </a:lnTo>
                  <a:lnTo>
                    <a:pt x="148" y="310"/>
                  </a:lnTo>
                  <a:cubicBezTo>
                    <a:pt x="48" y="304"/>
                    <a:pt x="7" y="226"/>
                    <a:pt x="2" y="174"/>
                  </a:cubicBezTo>
                  <a:cubicBezTo>
                    <a:pt x="0" y="118"/>
                    <a:pt x="20" y="0"/>
                    <a:pt x="148" y="2"/>
                  </a:cubicBezTo>
                  <a:cubicBezTo>
                    <a:pt x="342" y="2"/>
                    <a:pt x="1176" y="0"/>
                    <a:pt x="1176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458" name="Oval 98" descr="circuler_11"/>
            <p:cNvSpPr>
              <a:spLocks noChangeArrowheads="1"/>
            </p:cNvSpPr>
            <p:nvPr/>
          </p:nvSpPr>
          <p:spPr bwMode="gray">
            <a:xfrm flipH="1">
              <a:off x="4818" y="3288"/>
              <a:ext cx="73" cy="72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459" name="Freeform 99" descr="circuler_11"/>
            <p:cNvSpPr>
              <a:spLocks/>
            </p:cNvSpPr>
            <p:nvPr/>
          </p:nvSpPr>
          <p:spPr bwMode="gray">
            <a:xfrm>
              <a:off x="5000" y="3363"/>
              <a:ext cx="261" cy="263"/>
            </a:xfrm>
            <a:custGeom>
              <a:avLst/>
              <a:gdLst>
                <a:gd name="T0" fmla="*/ 0 w 2614"/>
                <a:gd name="T1" fmla="*/ 0 h 2628"/>
                <a:gd name="T2" fmla="*/ 0 w 2614"/>
                <a:gd name="T3" fmla="*/ 0 h 2628"/>
                <a:gd name="T4" fmla="*/ 0 w 2614"/>
                <a:gd name="T5" fmla="*/ 0 h 2628"/>
                <a:gd name="T6" fmla="*/ 0 w 2614"/>
                <a:gd name="T7" fmla="*/ 0 h 2628"/>
                <a:gd name="T8" fmla="*/ 0 w 2614"/>
                <a:gd name="T9" fmla="*/ 0 h 2628"/>
                <a:gd name="T10" fmla="*/ 0 w 2614"/>
                <a:gd name="T11" fmla="*/ 0 h 2628"/>
                <a:gd name="T12" fmla="*/ 0 w 2614"/>
                <a:gd name="T13" fmla="*/ 0 h 2628"/>
                <a:gd name="T14" fmla="*/ 0 w 2614"/>
                <a:gd name="T15" fmla="*/ 0 h 2628"/>
                <a:gd name="T16" fmla="*/ 0 w 2614"/>
                <a:gd name="T17" fmla="*/ 0 h 2628"/>
                <a:gd name="T18" fmla="*/ 0 w 2614"/>
                <a:gd name="T19" fmla="*/ 0 h 2628"/>
                <a:gd name="T20" fmla="*/ 0 w 2614"/>
                <a:gd name="T21" fmla="*/ 0 h 2628"/>
                <a:gd name="T22" fmla="*/ 0 w 2614"/>
                <a:gd name="T23" fmla="*/ 0 h 2628"/>
                <a:gd name="T24" fmla="*/ 0 w 2614"/>
                <a:gd name="T25" fmla="*/ 0 h 2628"/>
                <a:gd name="T26" fmla="*/ 0 w 2614"/>
                <a:gd name="T27" fmla="*/ 0 h 2628"/>
                <a:gd name="T28" fmla="*/ 0 w 2614"/>
                <a:gd name="T29" fmla="*/ 0 h 2628"/>
                <a:gd name="T30" fmla="*/ 0 w 2614"/>
                <a:gd name="T31" fmla="*/ 0 h 2628"/>
                <a:gd name="T32" fmla="*/ 0 w 2614"/>
                <a:gd name="T33" fmla="*/ 0 h 2628"/>
                <a:gd name="T34" fmla="*/ 0 w 2614"/>
                <a:gd name="T35" fmla="*/ 0 h 2628"/>
                <a:gd name="T36" fmla="*/ 0 w 2614"/>
                <a:gd name="T37" fmla="*/ 0 h 2628"/>
                <a:gd name="T38" fmla="*/ 0 w 2614"/>
                <a:gd name="T39" fmla="*/ 0 h 2628"/>
                <a:gd name="T40" fmla="*/ 0 w 2614"/>
                <a:gd name="T41" fmla="*/ 0 h 2628"/>
                <a:gd name="T42" fmla="*/ 0 w 2614"/>
                <a:gd name="T43" fmla="*/ 0 h 2628"/>
                <a:gd name="T44" fmla="*/ 0 w 2614"/>
                <a:gd name="T45" fmla="*/ 0 h 2628"/>
                <a:gd name="T46" fmla="*/ 0 w 2614"/>
                <a:gd name="T47" fmla="*/ 0 h 26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14"/>
                <a:gd name="T73" fmla="*/ 0 h 2628"/>
                <a:gd name="T74" fmla="*/ 2614 w 2614"/>
                <a:gd name="T75" fmla="*/ 2628 h 26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14" h="2628">
                  <a:moveTo>
                    <a:pt x="1100" y="0"/>
                  </a:moveTo>
                  <a:cubicBezTo>
                    <a:pt x="1120" y="78"/>
                    <a:pt x="1193" y="183"/>
                    <a:pt x="1316" y="180"/>
                  </a:cubicBezTo>
                  <a:cubicBezTo>
                    <a:pt x="1439" y="177"/>
                    <a:pt x="1472" y="84"/>
                    <a:pt x="1508" y="6"/>
                  </a:cubicBezTo>
                  <a:cubicBezTo>
                    <a:pt x="2036" y="6"/>
                    <a:pt x="2504" y="0"/>
                    <a:pt x="2504" y="0"/>
                  </a:cubicBezTo>
                  <a:cubicBezTo>
                    <a:pt x="2576" y="4"/>
                    <a:pt x="2612" y="94"/>
                    <a:pt x="2610" y="146"/>
                  </a:cubicBezTo>
                  <a:cubicBezTo>
                    <a:pt x="2610" y="194"/>
                    <a:pt x="2614" y="294"/>
                    <a:pt x="2492" y="312"/>
                  </a:cubicBezTo>
                  <a:cubicBezTo>
                    <a:pt x="2104" y="312"/>
                    <a:pt x="1716" y="312"/>
                    <a:pt x="1716" y="312"/>
                  </a:cubicBezTo>
                  <a:lnTo>
                    <a:pt x="1985" y="1350"/>
                  </a:lnTo>
                  <a:lnTo>
                    <a:pt x="1805" y="1401"/>
                  </a:lnTo>
                  <a:lnTo>
                    <a:pt x="2093" y="2328"/>
                  </a:lnTo>
                  <a:cubicBezTo>
                    <a:pt x="2126" y="2457"/>
                    <a:pt x="2117" y="2547"/>
                    <a:pt x="2030" y="2598"/>
                  </a:cubicBezTo>
                  <a:cubicBezTo>
                    <a:pt x="1919" y="2628"/>
                    <a:pt x="1834" y="2552"/>
                    <a:pt x="1778" y="2406"/>
                  </a:cubicBezTo>
                  <a:cubicBezTo>
                    <a:pt x="1679" y="2219"/>
                    <a:pt x="1507" y="1628"/>
                    <a:pt x="1436" y="1476"/>
                  </a:cubicBezTo>
                  <a:lnTo>
                    <a:pt x="1136" y="1476"/>
                  </a:lnTo>
                  <a:cubicBezTo>
                    <a:pt x="1070" y="1668"/>
                    <a:pt x="926" y="2226"/>
                    <a:pt x="842" y="2412"/>
                  </a:cubicBezTo>
                  <a:cubicBezTo>
                    <a:pt x="802" y="2524"/>
                    <a:pt x="728" y="2616"/>
                    <a:pt x="635" y="2595"/>
                  </a:cubicBezTo>
                  <a:cubicBezTo>
                    <a:pt x="571" y="2563"/>
                    <a:pt x="488" y="2532"/>
                    <a:pt x="545" y="2316"/>
                  </a:cubicBezTo>
                  <a:lnTo>
                    <a:pt x="797" y="1416"/>
                  </a:lnTo>
                  <a:lnTo>
                    <a:pt x="602" y="1368"/>
                  </a:lnTo>
                  <a:lnTo>
                    <a:pt x="906" y="310"/>
                  </a:lnTo>
                  <a:lnTo>
                    <a:pt x="148" y="310"/>
                  </a:lnTo>
                  <a:cubicBezTo>
                    <a:pt x="48" y="304"/>
                    <a:pt x="7" y="226"/>
                    <a:pt x="2" y="174"/>
                  </a:cubicBezTo>
                  <a:cubicBezTo>
                    <a:pt x="0" y="118"/>
                    <a:pt x="20" y="0"/>
                    <a:pt x="148" y="2"/>
                  </a:cubicBezTo>
                  <a:cubicBezTo>
                    <a:pt x="342" y="2"/>
                    <a:pt x="1160" y="0"/>
                    <a:pt x="110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460" name="Oval 100" descr="circuler_1"/>
            <p:cNvSpPr>
              <a:spLocks noChangeArrowheads="1"/>
            </p:cNvSpPr>
            <p:nvPr/>
          </p:nvSpPr>
          <p:spPr bwMode="gray">
            <a:xfrm>
              <a:off x="5097" y="3297"/>
              <a:ext cx="69" cy="68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30414" name="Group 101"/>
          <p:cNvGrpSpPr>
            <a:grpSpLocks/>
          </p:cNvGrpSpPr>
          <p:nvPr/>
        </p:nvGrpSpPr>
        <p:grpSpPr bwMode="auto">
          <a:xfrm>
            <a:off x="7875587" y="4545013"/>
            <a:ext cx="622300" cy="477837"/>
            <a:chOff x="4719" y="3288"/>
            <a:chExt cx="542" cy="344"/>
          </a:xfrm>
        </p:grpSpPr>
        <p:sp>
          <p:nvSpPr>
            <p:cNvPr id="230453" name="Freeform 102" descr="circuler_11"/>
            <p:cNvSpPr>
              <a:spLocks/>
            </p:cNvSpPr>
            <p:nvPr/>
          </p:nvSpPr>
          <p:spPr bwMode="gray">
            <a:xfrm flipH="1">
              <a:off x="4719" y="3358"/>
              <a:ext cx="273" cy="274"/>
            </a:xfrm>
            <a:custGeom>
              <a:avLst/>
              <a:gdLst>
                <a:gd name="T0" fmla="*/ 0 w 2614"/>
                <a:gd name="T1" fmla="*/ 0 h 2630"/>
                <a:gd name="T2" fmla="*/ 0 w 2614"/>
                <a:gd name="T3" fmla="*/ 0 h 2630"/>
                <a:gd name="T4" fmla="*/ 0 w 2614"/>
                <a:gd name="T5" fmla="*/ 0 h 2630"/>
                <a:gd name="T6" fmla="*/ 0 w 2614"/>
                <a:gd name="T7" fmla="*/ 0 h 2630"/>
                <a:gd name="T8" fmla="*/ 0 w 2614"/>
                <a:gd name="T9" fmla="*/ 0 h 2630"/>
                <a:gd name="T10" fmla="*/ 0 w 2614"/>
                <a:gd name="T11" fmla="*/ 0 h 2630"/>
                <a:gd name="T12" fmla="*/ 0 w 2614"/>
                <a:gd name="T13" fmla="*/ 0 h 2630"/>
                <a:gd name="T14" fmla="*/ 0 w 2614"/>
                <a:gd name="T15" fmla="*/ 0 h 2630"/>
                <a:gd name="T16" fmla="*/ 0 w 2614"/>
                <a:gd name="T17" fmla="*/ 0 h 2630"/>
                <a:gd name="T18" fmla="*/ 0 w 2614"/>
                <a:gd name="T19" fmla="*/ 0 h 2630"/>
                <a:gd name="T20" fmla="*/ 0 w 2614"/>
                <a:gd name="T21" fmla="*/ 0 h 2630"/>
                <a:gd name="T22" fmla="*/ 0 w 2614"/>
                <a:gd name="T23" fmla="*/ 0 h 2630"/>
                <a:gd name="T24" fmla="*/ 0 w 2614"/>
                <a:gd name="T25" fmla="*/ 0 h 2630"/>
                <a:gd name="T26" fmla="*/ 0 w 2614"/>
                <a:gd name="T27" fmla="*/ 0 h 2630"/>
                <a:gd name="T28" fmla="*/ 0 w 2614"/>
                <a:gd name="T29" fmla="*/ 0 h 2630"/>
                <a:gd name="T30" fmla="*/ 0 w 2614"/>
                <a:gd name="T31" fmla="*/ 0 h 2630"/>
                <a:gd name="T32" fmla="*/ 0 w 2614"/>
                <a:gd name="T33" fmla="*/ 0 h 2630"/>
                <a:gd name="T34" fmla="*/ 0 w 2614"/>
                <a:gd name="T35" fmla="*/ 0 h 2630"/>
                <a:gd name="T36" fmla="*/ 0 w 2614"/>
                <a:gd name="T37" fmla="*/ 0 h 2630"/>
                <a:gd name="T38" fmla="*/ 0 w 2614"/>
                <a:gd name="T39" fmla="*/ 0 h 2630"/>
                <a:gd name="T40" fmla="*/ 0 w 2614"/>
                <a:gd name="T41" fmla="*/ 0 h 26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14"/>
                <a:gd name="T64" fmla="*/ 0 h 2630"/>
                <a:gd name="T65" fmla="*/ 2614 w 2614"/>
                <a:gd name="T66" fmla="*/ 2630 h 263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14" h="2630">
                  <a:moveTo>
                    <a:pt x="1176" y="0"/>
                  </a:moveTo>
                  <a:cubicBezTo>
                    <a:pt x="1196" y="78"/>
                    <a:pt x="1274" y="182"/>
                    <a:pt x="1316" y="180"/>
                  </a:cubicBezTo>
                  <a:cubicBezTo>
                    <a:pt x="1358" y="178"/>
                    <a:pt x="1412" y="78"/>
                    <a:pt x="1448" y="0"/>
                  </a:cubicBezTo>
                  <a:cubicBezTo>
                    <a:pt x="1976" y="0"/>
                    <a:pt x="2504" y="0"/>
                    <a:pt x="2504" y="0"/>
                  </a:cubicBezTo>
                  <a:cubicBezTo>
                    <a:pt x="2576" y="4"/>
                    <a:pt x="2612" y="94"/>
                    <a:pt x="2610" y="146"/>
                  </a:cubicBezTo>
                  <a:cubicBezTo>
                    <a:pt x="2610" y="194"/>
                    <a:pt x="2614" y="294"/>
                    <a:pt x="2492" y="312"/>
                  </a:cubicBezTo>
                  <a:cubicBezTo>
                    <a:pt x="2104" y="312"/>
                    <a:pt x="1716" y="312"/>
                    <a:pt x="1716" y="312"/>
                  </a:cubicBezTo>
                  <a:lnTo>
                    <a:pt x="2180" y="2278"/>
                  </a:lnTo>
                  <a:cubicBezTo>
                    <a:pt x="2210" y="2506"/>
                    <a:pt x="2116" y="2574"/>
                    <a:pt x="2048" y="2586"/>
                  </a:cubicBezTo>
                  <a:cubicBezTo>
                    <a:pt x="1982" y="2614"/>
                    <a:pt x="1826" y="2600"/>
                    <a:pt x="1770" y="2454"/>
                  </a:cubicBezTo>
                  <a:cubicBezTo>
                    <a:pt x="1681" y="2159"/>
                    <a:pt x="1592" y="1864"/>
                    <a:pt x="1592" y="1864"/>
                  </a:cubicBezTo>
                  <a:cubicBezTo>
                    <a:pt x="1520" y="1604"/>
                    <a:pt x="1380" y="1490"/>
                    <a:pt x="1304" y="1494"/>
                  </a:cubicBezTo>
                  <a:cubicBezTo>
                    <a:pt x="1164" y="1510"/>
                    <a:pt x="1062" y="1698"/>
                    <a:pt x="1006" y="1888"/>
                  </a:cubicBezTo>
                  <a:cubicBezTo>
                    <a:pt x="910" y="2176"/>
                    <a:pt x="900" y="2302"/>
                    <a:pt x="856" y="2396"/>
                  </a:cubicBezTo>
                  <a:cubicBezTo>
                    <a:pt x="816" y="2508"/>
                    <a:pt x="720" y="2630"/>
                    <a:pt x="570" y="2596"/>
                  </a:cubicBezTo>
                  <a:cubicBezTo>
                    <a:pt x="506" y="2564"/>
                    <a:pt x="376" y="2548"/>
                    <a:pt x="440" y="2256"/>
                  </a:cubicBezTo>
                  <a:lnTo>
                    <a:pt x="906" y="310"/>
                  </a:lnTo>
                  <a:lnTo>
                    <a:pt x="148" y="310"/>
                  </a:lnTo>
                  <a:cubicBezTo>
                    <a:pt x="48" y="304"/>
                    <a:pt x="7" y="226"/>
                    <a:pt x="2" y="174"/>
                  </a:cubicBezTo>
                  <a:cubicBezTo>
                    <a:pt x="0" y="118"/>
                    <a:pt x="20" y="0"/>
                    <a:pt x="148" y="2"/>
                  </a:cubicBezTo>
                  <a:cubicBezTo>
                    <a:pt x="342" y="2"/>
                    <a:pt x="1176" y="0"/>
                    <a:pt x="1176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454" name="Oval 103" descr="circuler_11"/>
            <p:cNvSpPr>
              <a:spLocks noChangeArrowheads="1"/>
            </p:cNvSpPr>
            <p:nvPr/>
          </p:nvSpPr>
          <p:spPr bwMode="gray">
            <a:xfrm flipH="1">
              <a:off x="4818" y="3288"/>
              <a:ext cx="73" cy="72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30455" name="Freeform 104" descr="circuler_11"/>
            <p:cNvSpPr>
              <a:spLocks/>
            </p:cNvSpPr>
            <p:nvPr/>
          </p:nvSpPr>
          <p:spPr bwMode="gray">
            <a:xfrm>
              <a:off x="5000" y="3363"/>
              <a:ext cx="261" cy="263"/>
            </a:xfrm>
            <a:custGeom>
              <a:avLst/>
              <a:gdLst>
                <a:gd name="T0" fmla="*/ 0 w 2614"/>
                <a:gd name="T1" fmla="*/ 0 h 2628"/>
                <a:gd name="T2" fmla="*/ 0 w 2614"/>
                <a:gd name="T3" fmla="*/ 0 h 2628"/>
                <a:gd name="T4" fmla="*/ 0 w 2614"/>
                <a:gd name="T5" fmla="*/ 0 h 2628"/>
                <a:gd name="T6" fmla="*/ 0 w 2614"/>
                <a:gd name="T7" fmla="*/ 0 h 2628"/>
                <a:gd name="T8" fmla="*/ 0 w 2614"/>
                <a:gd name="T9" fmla="*/ 0 h 2628"/>
                <a:gd name="T10" fmla="*/ 0 w 2614"/>
                <a:gd name="T11" fmla="*/ 0 h 2628"/>
                <a:gd name="T12" fmla="*/ 0 w 2614"/>
                <a:gd name="T13" fmla="*/ 0 h 2628"/>
                <a:gd name="T14" fmla="*/ 0 w 2614"/>
                <a:gd name="T15" fmla="*/ 0 h 2628"/>
                <a:gd name="T16" fmla="*/ 0 w 2614"/>
                <a:gd name="T17" fmla="*/ 0 h 2628"/>
                <a:gd name="T18" fmla="*/ 0 w 2614"/>
                <a:gd name="T19" fmla="*/ 0 h 2628"/>
                <a:gd name="T20" fmla="*/ 0 w 2614"/>
                <a:gd name="T21" fmla="*/ 0 h 2628"/>
                <a:gd name="T22" fmla="*/ 0 w 2614"/>
                <a:gd name="T23" fmla="*/ 0 h 2628"/>
                <a:gd name="T24" fmla="*/ 0 w 2614"/>
                <a:gd name="T25" fmla="*/ 0 h 2628"/>
                <a:gd name="T26" fmla="*/ 0 w 2614"/>
                <a:gd name="T27" fmla="*/ 0 h 2628"/>
                <a:gd name="T28" fmla="*/ 0 w 2614"/>
                <a:gd name="T29" fmla="*/ 0 h 2628"/>
                <a:gd name="T30" fmla="*/ 0 w 2614"/>
                <a:gd name="T31" fmla="*/ 0 h 2628"/>
                <a:gd name="T32" fmla="*/ 0 w 2614"/>
                <a:gd name="T33" fmla="*/ 0 h 2628"/>
                <a:gd name="T34" fmla="*/ 0 w 2614"/>
                <a:gd name="T35" fmla="*/ 0 h 2628"/>
                <a:gd name="T36" fmla="*/ 0 w 2614"/>
                <a:gd name="T37" fmla="*/ 0 h 2628"/>
                <a:gd name="T38" fmla="*/ 0 w 2614"/>
                <a:gd name="T39" fmla="*/ 0 h 2628"/>
                <a:gd name="T40" fmla="*/ 0 w 2614"/>
                <a:gd name="T41" fmla="*/ 0 h 2628"/>
                <a:gd name="T42" fmla="*/ 0 w 2614"/>
                <a:gd name="T43" fmla="*/ 0 h 2628"/>
                <a:gd name="T44" fmla="*/ 0 w 2614"/>
                <a:gd name="T45" fmla="*/ 0 h 2628"/>
                <a:gd name="T46" fmla="*/ 0 w 2614"/>
                <a:gd name="T47" fmla="*/ 0 h 262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614"/>
                <a:gd name="T73" fmla="*/ 0 h 2628"/>
                <a:gd name="T74" fmla="*/ 2614 w 2614"/>
                <a:gd name="T75" fmla="*/ 2628 h 262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614" h="2628">
                  <a:moveTo>
                    <a:pt x="1100" y="0"/>
                  </a:moveTo>
                  <a:cubicBezTo>
                    <a:pt x="1120" y="78"/>
                    <a:pt x="1193" y="183"/>
                    <a:pt x="1316" y="180"/>
                  </a:cubicBezTo>
                  <a:cubicBezTo>
                    <a:pt x="1439" y="177"/>
                    <a:pt x="1472" y="84"/>
                    <a:pt x="1508" y="6"/>
                  </a:cubicBezTo>
                  <a:cubicBezTo>
                    <a:pt x="2036" y="6"/>
                    <a:pt x="2504" y="0"/>
                    <a:pt x="2504" y="0"/>
                  </a:cubicBezTo>
                  <a:cubicBezTo>
                    <a:pt x="2576" y="4"/>
                    <a:pt x="2612" y="94"/>
                    <a:pt x="2610" y="146"/>
                  </a:cubicBezTo>
                  <a:cubicBezTo>
                    <a:pt x="2610" y="194"/>
                    <a:pt x="2614" y="294"/>
                    <a:pt x="2492" y="312"/>
                  </a:cubicBezTo>
                  <a:cubicBezTo>
                    <a:pt x="2104" y="312"/>
                    <a:pt x="1716" y="312"/>
                    <a:pt x="1716" y="312"/>
                  </a:cubicBezTo>
                  <a:lnTo>
                    <a:pt x="1985" y="1350"/>
                  </a:lnTo>
                  <a:lnTo>
                    <a:pt x="1805" y="1401"/>
                  </a:lnTo>
                  <a:lnTo>
                    <a:pt x="2093" y="2328"/>
                  </a:lnTo>
                  <a:cubicBezTo>
                    <a:pt x="2126" y="2457"/>
                    <a:pt x="2117" y="2547"/>
                    <a:pt x="2030" y="2598"/>
                  </a:cubicBezTo>
                  <a:cubicBezTo>
                    <a:pt x="1919" y="2628"/>
                    <a:pt x="1834" y="2552"/>
                    <a:pt x="1778" y="2406"/>
                  </a:cubicBezTo>
                  <a:cubicBezTo>
                    <a:pt x="1679" y="2219"/>
                    <a:pt x="1507" y="1628"/>
                    <a:pt x="1436" y="1476"/>
                  </a:cubicBezTo>
                  <a:lnTo>
                    <a:pt x="1136" y="1476"/>
                  </a:lnTo>
                  <a:cubicBezTo>
                    <a:pt x="1070" y="1668"/>
                    <a:pt x="926" y="2226"/>
                    <a:pt x="842" y="2412"/>
                  </a:cubicBezTo>
                  <a:cubicBezTo>
                    <a:pt x="802" y="2524"/>
                    <a:pt x="728" y="2616"/>
                    <a:pt x="635" y="2595"/>
                  </a:cubicBezTo>
                  <a:cubicBezTo>
                    <a:pt x="571" y="2563"/>
                    <a:pt x="488" y="2532"/>
                    <a:pt x="545" y="2316"/>
                  </a:cubicBezTo>
                  <a:lnTo>
                    <a:pt x="797" y="1416"/>
                  </a:lnTo>
                  <a:lnTo>
                    <a:pt x="602" y="1368"/>
                  </a:lnTo>
                  <a:lnTo>
                    <a:pt x="906" y="310"/>
                  </a:lnTo>
                  <a:lnTo>
                    <a:pt x="148" y="310"/>
                  </a:lnTo>
                  <a:cubicBezTo>
                    <a:pt x="48" y="304"/>
                    <a:pt x="7" y="226"/>
                    <a:pt x="2" y="174"/>
                  </a:cubicBezTo>
                  <a:cubicBezTo>
                    <a:pt x="0" y="118"/>
                    <a:pt x="20" y="0"/>
                    <a:pt x="148" y="2"/>
                  </a:cubicBezTo>
                  <a:cubicBezTo>
                    <a:pt x="342" y="2"/>
                    <a:pt x="1160" y="0"/>
                    <a:pt x="110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456" name="Oval 105" descr="circuler_1"/>
            <p:cNvSpPr>
              <a:spLocks noChangeArrowheads="1"/>
            </p:cNvSpPr>
            <p:nvPr/>
          </p:nvSpPr>
          <p:spPr bwMode="gray">
            <a:xfrm>
              <a:off x="5097" y="3297"/>
              <a:ext cx="69" cy="68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30415" name="Group 106"/>
          <p:cNvGrpSpPr>
            <a:grpSpLocks/>
          </p:cNvGrpSpPr>
          <p:nvPr/>
        </p:nvGrpSpPr>
        <p:grpSpPr bwMode="auto">
          <a:xfrm>
            <a:off x="2662237" y="4448175"/>
            <a:ext cx="438150" cy="577850"/>
            <a:chOff x="1907" y="1401"/>
            <a:chExt cx="351" cy="653"/>
          </a:xfrm>
        </p:grpSpPr>
        <p:grpSp>
          <p:nvGrpSpPr>
            <p:cNvPr id="230435" name="Group 107"/>
            <p:cNvGrpSpPr>
              <a:grpSpLocks/>
            </p:cNvGrpSpPr>
            <p:nvPr/>
          </p:nvGrpSpPr>
          <p:grpSpPr bwMode="auto">
            <a:xfrm flipH="1">
              <a:off x="2033" y="1401"/>
              <a:ext cx="105" cy="533"/>
              <a:chOff x="585" y="1659"/>
              <a:chExt cx="183" cy="925"/>
            </a:xfrm>
          </p:grpSpPr>
          <p:sp>
            <p:nvSpPr>
              <p:cNvPr id="230448" name="Freeform 108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9" name="Freeform 109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50" name="Freeform 110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51" name="Freeform 111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52" name="Freeform 112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30436" name="Group 113"/>
            <p:cNvGrpSpPr>
              <a:grpSpLocks/>
            </p:cNvGrpSpPr>
            <p:nvPr/>
          </p:nvGrpSpPr>
          <p:grpSpPr bwMode="auto">
            <a:xfrm flipH="1">
              <a:off x="2153" y="1503"/>
              <a:ext cx="105" cy="533"/>
              <a:chOff x="585" y="1659"/>
              <a:chExt cx="183" cy="925"/>
            </a:xfrm>
          </p:grpSpPr>
          <p:sp>
            <p:nvSpPr>
              <p:cNvPr id="230443" name="Freeform 114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4" name="Freeform 115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5" name="Freeform 116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6" name="Freeform 117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7" name="Freeform 118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30437" name="Group 119"/>
            <p:cNvGrpSpPr>
              <a:grpSpLocks/>
            </p:cNvGrpSpPr>
            <p:nvPr/>
          </p:nvGrpSpPr>
          <p:grpSpPr bwMode="auto">
            <a:xfrm flipH="1">
              <a:off x="1907" y="1521"/>
              <a:ext cx="105" cy="533"/>
              <a:chOff x="585" y="1659"/>
              <a:chExt cx="183" cy="925"/>
            </a:xfrm>
          </p:grpSpPr>
          <p:sp>
            <p:nvSpPr>
              <p:cNvPr id="230438" name="Freeform 120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39" name="Freeform 121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0" name="Freeform 122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1" name="Freeform 123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42" name="Freeform 124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230416" name="Group 125"/>
          <p:cNvGrpSpPr>
            <a:grpSpLocks/>
          </p:cNvGrpSpPr>
          <p:nvPr/>
        </p:nvGrpSpPr>
        <p:grpSpPr bwMode="auto">
          <a:xfrm>
            <a:off x="7264400" y="4448175"/>
            <a:ext cx="438150" cy="577850"/>
            <a:chOff x="1907" y="1401"/>
            <a:chExt cx="351" cy="653"/>
          </a:xfrm>
        </p:grpSpPr>
        <p:grpSp>
          <p:nvGrpSpPr>
            <p:cNvPr id="230417" name="Group 126"/>
            <p:cNvGrpSpPr>
              <a:grpSpLocks/>
            </p:cNvGrpSpPr>
            <p:nvPr/>
          </p:nvGrpSpPr>
          <p:grpSpPr bwMode="auto">
            <a:xfrm flipH="1">
              <a:off x="2033" y="1401"/>
              <a:ext cx="105" cy="533"/>
              <a:chOff x="585" y="1659"/>
              <a:chExt cx="183" cy="925"/>
            </a:xfrm>
          </p:grpSpPr>
          <p:sp>
            <p:nvSpPr>
              <p:cNvPr id="230430" name="Freeform 127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31" name="Freeform 128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32" name="Freeform 129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33" name="Freeform 130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34" name="Freeform 131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30418" name="Group 132"/>
            <p:cNvGrpSpPr>
              <a:grpSpLocks/>
            </p:cNvGrpSpPr>
            <p:nvPr/>
          </p:nvGrpSpPr>
          <p:grpSpPr bwMode="auto">
            <a:xfrm flipH="1">
              <a:off x="2153" y="1503"/>
              <a:ext cx="105" cy="533"/>
              <a:chOff x="585" y="1659"/>
              <a:chExt cx="183" cy="925"/>
            </a:xfrm>
          </p:grpSpPr>
          <p:sp>
            <p:nvSpPr>
              <p:cNvPr id="230425" name="Freeform 133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6" name="Freeform 134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7" name="Freeform 135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8" name="Freeform 136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9" name="Freeform 137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30419" name="Group 138"/>
            <p:cNvGrpSpPr>
              <a:grpSpLocks/>
            </p:cNvGrpSpPr>
            <p:nvPr/>
          </p:nvGrpSpPr>
          <p:grpSpPr bwMode="auto">
            <a:xfrm flipH="1">
              <a:off x="1907" y="1521"/>
              <a:ext cx="105" cy="533"/>
              <a:chOff x="585" y="1659"/>
              <a:chExt cx="183" cy="925"/>
            </a:xfrm>
          </p:grpSpPr>
          <p:sp>
            <p:nvSpPr>
              <p:cNvPr id="230420" name="Freeform 139"/>
              <p:cNvSpPr>
                <a:spLocks/>
              </p:cNvSpPr>
              <p:nvPr/>
            </p:nvSpPr>
            <p:spPr bwMode="gray">
              <a:xfrm>
                <a:off x="650" y="1659"/>
                <a:ext cx="60" cy="128"/>
              </a:xfrm>
              <a:custGeom>
                <a:avLst/>
                <a:gdLst>
                  <a:gd name="T0" fmla="*/ 30 w 60"/>
                  <a:gd name="T1" fmla="*/ 0 h 128"/>
                  <a:gd name="T2" fmla="*/ 0 w 60"/>
                  <a:gd name="T3" fmla="*/ 128 h 128"/>
                  <a:gd name="T4" fmla="*/ 60 w 60"/>
                  <a:gd name="T5" fmla="*/ 128 h 128"/>
                  <a:gd name="T6" fmla="*/ 30 w 60"/>
                  <a:gd name="T7" fmla="*/ 0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128"/>
                  <a:gd name="T14" fmla="*/ 60 w 60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128">
                    <a:moveTo>
                      <a:pt x="30" y="0"/>
                    </a:moveTo>
                    <a:lnTo>
                      <a:pt x="0" y="128"/>
                    </a:lnTo>
                    <a:lnTo>
                      <a:pt x="60" y="12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1" name="Freeform 140"/>
              <p:cNvSpPr>
                <a:spLocks/>
              </p:cNvSpPr>
              <p:nvPr/>
            </p:nvSpPr>
            <p:spPr bwMode="gray">
              <a:xfrm>
                <a:off x="585" y="1916"/>
                <a:ext cx="53" cy="667"/>
              </a:xfrm>
              <a:custGeom>
                <a:avLst/>
                <a:gdLst>
                  <a:gd name="T0" fmla="*/ 3 w 53"/>
                  <a:gd name="T1" fmla="*/ 0 h 667"/>
                  <a:gd name="T2" fmla="*/ 0 w 53"/>
                  <a:gd name="T3" fmla="*/ 640 h 667"/>
                  <a:gd name="T4" fmla="*/ 51 w 53"/>
                  <a:gd name="T5" fmla="*/ 667 h 667"/>
                  <a:gd name="T6" fmla="*/ 53 w 53"/>
                  <a:gd name="T7" fmla="*/ 31 h 667"/>
                  <a:gd name="T8" fmla="*/ 3 w 53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667"/>
                  <a:gd name="T17" fmla="*/ 53 w 53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667">
                    <a:moveTo>
                      <a:pt x="3" y="0"/>
                    </a:moveTo>
                    <a:lnTo>
                      <a:pt x="0" y="640"/>
                    </a:lnTo>
                    <a:lnTo>
                      <a:pt x="51" y="667"/>
                    </a:lnTo>
                    <a:lnTo>
                      <a:pt x="53" y="31"/>
                    </a:lnTo>
                    <a:lnTo>
                      <a:pt x="3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2" name="Freeform 141"/>
              <p:cNvSpPr>
                <a:spLocks/>
              </p:cNvSpPr>
              <p:nvPr/>
            </p:nvSpPr>
            <p:spPr bwMode="gray">
              <a:xfrm>
                <a:off x="717" y="1912"/>
                <a:ext cx="51" cy="667"/>
              </a:xfrm>
              <a:custGeom>
                <a:avLst/>
                <a:gdLst>
                  <a:gd name="T0" fmla="*/ 48 w 51"/>
                  <a:gd name="T1" fmla="*/ 0 h 667"/>
                  <a:gd name="T2" fmla="*/ 51 w 51"/>
                  <a:gd name="T3" fmla="*/ 640 h 667"/>
                  <a:gd name="T4" fmla="*/ 0 w 51"/>
                  <a:gd name="T5" fmla="*/ 667 h 667"/>
                  <a:gd name="T6" fmla="*/ 0 w 51"/>
                  <a:gd name="T7" fmla="*/ 35 h 667"/>
                  <a:gd name="T8" fmla="*/ 48 w 51"/>
                  <a:gd name="T9" fmla="*/ 0 h 6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667"/>
                  <a:gd name="T17" fmla="*/ 51 w 51"/>
                  <a:gd name="T18" fmla="*/ 667 h 6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667">
                    <a:moveTo>
                      <a:pt x="48" y="0"/>
                    </a:moveTo>
                    <a:lnTo>
                      <a:pt x="51" y="640"/>
                    </a:lnTo>
                    <a:lnTo>
                      <a:pt x="0" y="667"/>
                    </a:lnTo>
                    <a:lnTo>
                      <a:pt x="0" y="35"/>
                    </a:lnTo>
                    <a:lnTo>
                      <a:pt x="4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3" name="Freeform 142"/>
              <p:cNvSpPr>
                <a:spLocks/>
              </p:cNvSpPr>
              <p:nvPr/>
            </p:nvSpPr>
            <p:spPr bwMode="gray">
              <a:xfrm>
                <a:off x="633" y="1915"/>
                <a:ext cx="84" cy="669"/>
              </a:xfrm>
              <a:custGeom>
                <a:avLst/>
                <a:gdLst>
                  <a:gd name="T0" fmla="*/ 84 w 84"/>
                  <a:gd name="T1" fmla="*/ 33 h 669"/>
                  <a:gd name="T2" fmla="*/ 83 w 84"/>
                  <a:gd name="T3" fmla="*/ 665 h 669"/>
                  <a:gd name="T4" fmla="*/ 0 w 84"/>
                  <a:gd name="T5" fmla="*/ 669 h 669"/>
                  <a:gd name="T6" fmla="*/ 5 w 84"/>
                  <a:gd name="T7" fmla="*/ 40 h 669"/>
                  <a:gd name="T8" fmla="*/ 47 w 84"/>
                  <a:gd name="T9" fmla="*/ 0 h 669"/>
                  <a:gd name="T10" fmla="*/ 84 w 84"/>
                  <a:gd name="T11" fmla="*/ 33 h 6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669"/>
                  <a:gd name="T20" fmla="*/ 84 w 84"/>
                  <a:gd name="T21" fmla="*/ 669 h 66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669">
                    <a:moveTo>
                      <a:pt x="84" y="33"/>
                    </a:moveTo>
                    <a:lnTo>
                      <a:pt x="83" y="665"/>
                    </a:lnTo>
                    <a:lnTo>
                      <a:pt x="0" y="669"/>
                    </a:lnTo>
                    <a:lnTo>
                      <a:pt x="5" y="40"/>
                    </a:lnTo>
                    <a:lnTo>
                      <a:pt x="47" y="0"/>
                    </a:lnTo>
                    <a:lnTo>
                      <a:pt x="84" y="33"/>
                    </a:lnTo>
                    <a:close/>
                  </a:path>
                </a:pathLst>
              </a:custGeom>
              <a:solidFill>
                <a:srgbClr val="FFFFFF">
                  <a:alpha val="89803"/>
                </a:srgbClr>
              </a:solidFill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0424" name="Freeform 143"/>
              <p:cNvSpPr>
                <a:spLocks/>
              </p:cNvSpPr>
              <p:nvPr/>
            </p:nvSpPr>
            <p:spPr bwMode="gray">
              <a:xfrm>
                <a:off x="590" y="1773"/>
                <a:ext cx="174" cy="176"/>
              </a:xfrm>
              <a:custGeom>
                <a:avLst/>
                <a:gdLst>
                  <a:gd name="T0" fmla="*/ 118 w 174"/>
                  <a:gd name="T1" fmla="*/ 0 h 176"/>
                  <a:gd name="T2" fmla="*/ 60 w 174"/>
                  <a:gd name="T3" fmla="*/ 2 h 176"/>
                  <a:gd name="T4" fmla="*/ 0 w 174"/>
                  <a:gd name="T5" fmla="*/ 143 h 176"/>
                  <a:gd name="T6" fmla="*/ 49 w 174"/>
                  <a:gd name="T7" fmla="*/ 176 h 176"/>
                  <a:gd name="T8" fmla="*/ 90 w 174"/>
                  <a:gd name="T9" fmla="*/ 138 h 176"/>
                  <a:gd name="T10" fmla="*/ 130 w 174"/>
                  <a:gd name="T11" fmla="*/ 171 h 176"/>
                  <a:gd name="T12" fmla="*/ 174 w 174"/>
                  <a:gd name="T13" fmla="*/ 141 h 176"/>
                  <a:gd name="T14" fmla="*/ 118 w 174"/>
                  <a:gd name="T15" fmla="*/ 0 h 17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74"/>
                  <a:gd name="T25" fmla="*/ 0 h 176"/>
                  <a:gd name="T26" fmla="*/ 174 w 174"/>
                  <a:gd name="T27" fmla="*/ 176 h 17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74" h="176">
                    <a:moveTo>
                      <a:pt x="118" y="0"/>
                    </a:moveTo>
                    <a:lnTo>
                      <a:pt x="60" y="2"/>
                    </a:lnTo>
                    <a:lnTo>
                      <a:pt x="0" y="143"/>
                    </a:lnTo>
                    <a:lnTo>
                      <a:pt x="49" y="176"/>
                    </a:lnTo>
                    <a:lnTo>
                      <a:pt x="90" y="138"/>
                    </a:lnTo>
                    <a:lnTo>
                      <a:pt x="130" y="171"/>
                    </a:lnTo>
                    <a:lnTo>
                      <a:pt x="174" y="141"/>
                    </a:lnTo>
                    <a:lnTo>
                      <a:pt x="118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89803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059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63</Words>
  <Application>Microsoft Office PowerPoint</Application>
  <PresentationFormat>全屏显示(4:3)</PresentationFormat>
  <Paragraphs>9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Microsoft Excel 图表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