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5ED1BD-CE57-446E-9CD0-80F04ACEB44F}" type="datetimeFigureOut">
              <a:rPr lang="zh-CN" altLang="en-US" smtClean="0"/>
              <a:t>2013/7/10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25284-4C7B-4FB3-917A-11BC377B4B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3398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1363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0868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475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80" name="Freeform 3"/>
          <p:cNvSpPr>
            <a:spLocks/>
          </p:cNvSpPr>
          <p:nvPr/>
        </p:nvSpPr>
        <p:spPr bwMode="gray">
          <a:xfrm>
            <a:off x="3192463" y="1809750"/>
            <a:ext cx="2943225" cy="1219200"/>
          </a:xfrm>
          <a:custGeom>
            <a:avLst/>
            <a:gdLst>
              <a:gd name="T0" fmla="*/ 0 w 1854"/>
              <a:gd name="T1" fmla="*/ 2147483646 h 768"/>
              <a:gd name="T2" fmla="*/ 2147483646 w 1854"/>
              <a:gd name="T3" fmla="*/ 2147483646 h 768"/>
              <a:gd name="T4" fmla="*/ 2147483646 w 1854"/>
              <a:gd name="T5" fmla="*/ 2147483646 h 768"/>
              <a:gd name="T6" fmla="*/ 2147483646 w 1854"/>
              <a:gd name="T7" fmla="*/ 2147483646 h 768"/>
              <a:gd name="T8" fmla="*/ 2147483646 w 1854"/>
              <a:gd name="T9" fmla="*/ 2147483646 h 768"/>
              <a:gd name="T10" fmla="*/ 2147483646 w 1854"/>
              <a:gd name="T11" fmla="*/ 0 h 768"/>
              <a:gd name="T12" fmla="*/ 0 w 1854"/>
              <a:gd name="T13" fmla="*/ 2147483646 h 76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54"/>
              <a:gd name="T22" fmla="*/ 0 h 768"/>
              <a:gd name="T23" fmla="*/ 1854 w 1854"/>
              <a:gd name="T24" fmla="*/ 768 h 76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54" h="768">
                <a:moveTo>
                  <a:pt x="0" y="441"/>
                </a:moveTo>
                <a:cubicBezTo>
                  <a:pt x="181" y="610"/>
                  <a:pt x="402" y="750"/>
                  <a:pt x="396" y="762"/>
                </a:cubicBezTo>
                <a:cubicBezTo>
                  <a:pt x="492" y="672"/>
                  <a:pt x="672" y="528"/>
                  <a:pt x="912" y="528"/>
                </a:cubicBezTo>
                <a:cubicBezTo>
                  <a:pt x="1152" y="528"/>
                  <a:pt x="1320" y="642"/>
                  <a:pt x="1446" y="768"/>
                </a:cubicBezTo>
                <a:lnTo>
                  <a:pt x="1854" y="429"/>
                </a:lnTo>
                <a:cubicBezTo>
                  <a:pt x="1732" y="261"/>
                  <a:pt x="1428" y="0"/>
                  <a:pt x="918" y="0"/>
                </a:cubicBezTo>
                <a:cubicBezTo>
                  <a:pt x="408" y="0"/>
                  <a:pt x="138" y="255"/>
                  <a:pt x="0" y="441"/>
                </a:cubicBezTo>
                <a:close/>
              </a:path>
            </a:pathLst>
          </a:custGeom>
          <a:solidFill>
            <a:schemeClr val="tx2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tx2"/>
            </a:extrusionClr>
            <a:contourClr>
              <a:schemeClr val="tx2"/>
            </a:contourClr>
          </a:sp3d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sp>
        <p:nvSpPr>
          <p:cNvPr id="229381" name="Line 4"/>
          <p:cNvSpPr>
            <a:spLocks noChangeShapeType="1"/>
          </p:cNvSpPr>
          <p:nvPr/>
        </p:nvSpPr>
        <p:spPr bwMode="black">
          <a:xfrm>
            <a:off x="2960688" y="2501900"/>
            <a:ext cx="3648075" cy="3148013"/>
          </a:xfrm>
          <a:prstGeom prst="line">
            <a:avLst/>
          </a:prstGeom>
          <a:noFill/>
          <a:ln w="19050" cap="rnd">
            <a:solidFill>
              <a:srgbClr val="969696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9382" name="Line 5"/>
          <p:cNvSpPr>
            <a:spLocks noChangeShapeType="1"/>
          </p:cNvSpPr>
          <p:nvPr/>
        </p:nvSpPr>
        <p:spPr bwMode="black">
          <a:xfrm flipH="1">
            <a:off x="2806700" y="2425700"/>
            <a:ext cx="3648075" cy="3148013"/>
          </a:xfrm>
          <a:prstGeom prst="line">
            <a:avLst/>
          </a:prstGeom>
          <a:noFill/>
          <a:ln w="19050" cap="rnd">
            <a:solidFill>
              <a:srgbClr val="969696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1654" name="Oval 6"/>
          <p:cNvSpPr>
            <a:spLocks noChangeArrowheads="1"/>
          </p:cNvSpPr>
          <p:nvPr/>
        </p:nvSpPr>
        <p:spPr bwMode="gray">
          <a:xfrm>
            <a:off x="3575050" y="2886075"/>
            <a:ext cx="2151063" cy="2151063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3372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8575" algn="ctr">
            <a:round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229384" name="Oval 7"/>
          <p:cNvSpPr>
            <a:spLocks noChangeArrowheads="1"/>
          </p:cNvSpPr>
          <p:nvPr/>
        </p:nvSpPr>
        <p:spPr bwMode="gray">
          <a:xfrm>
            <a:off x="3084513" y="3738563"/>
            <a:ext cx="398462" cy="400050"/>
          </a:xfrm>
          <a:prstGeom prst="ellipse">
            <a:avLst/>
          </a:prstGeom>
          <a:solidFill>
            <a:srgbClr val="FA5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29385" name="AutoShape 8"/>
          <p:cNvSpPr>
            <a:spLocks noChangeArrowheads="1"/>
          </p:cNvSpPr>
          <p:nvPr/>
        </p:nvSpPr>
        <p:spPr bwMode="gray">
          <a:xfrm>
            <a:off x="2874963" y="3738563"/>
            <a:ext cx="201612" cy="387350"/>
          </a:xfrm>
          <a:prstGeom prst="moon">
            <a:avLst>
              <a:gd name="adj" fmla="val 84019"/>
            </a:avLst>
          </a:prstGeom>
          <a:solidFill>
            <a:srgbClr val="FA5900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29386" name="AutoShape 9"/>
          <p:cNvSpPr>
            <a:spLocks noChangeArrowheads="1"/>
          </p:cNvSpPr>
          <p:nvPr/>
        </p:nvSpPr>
        <p:spPr bwMode="gray">
          <a:xfrm>
            <a:off x="2727325" y="3738563"/>
            <a:ext cx="200025" cy="387350"/>
          </a:xfrm>
          <a:prstGeom prst="moon">
            <a:avLst>
              <a:gd name="adj" fmla="val 50000"/>
            </a:avLst>
          </a:prstGeom>
          <a:solidFill>
            <a:srgbClr val="FA59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29387" name="Oval 10"/>
          <p:cNvSpPr>
            <a:spLocks noChangeArrowheads="1"/>
          </p:cNvSpPr>
          <p:nvPr/>
        </p:nvSpPr>
        <p:spPr bwMode="gray">
          <a:xfrm flipH="1">
            <a:off x="5816600" y="3738563"/>
            <a:ext cx="400050" cy="400050"/>
          </a:xfrm>
          <a:prstGeom prst="ellipse">
            <a:avLst/>
          </a:prstGeom>
          <a:solidFill>
            <a:srgbClr val="FA5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29388" name="AutoShape 11"/>
          <p:cNvSpPr>
            <a:spLocks noChangeArrowheads="1"/>
          </p:cNvSpPr>
          <p:nvPr/>
        </p:nvSpPr>
        <p:spPr bwMode="gray">
          <a:xfrm flipH="1">
            <a:off x="6205538" y="3738563"/>
            <a:ext cx="200025" cy="387350"/>
          </a:xfrm>
          <a:prstGeom prst="moon">
            <a:avLst>
              <a:gd name="adj" fmla="val 84019"/>
            </a:avLst>
          </a:prstGeom>
          <a:solidFill>
            <a:srgbClr val="FA5900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29389" name="AutoShape 12"/>
          <p:cNvSpPr>
            <a:spLocks noChangeArrowheads="1"/>
          </p:cNvSpPr>
          <p:nvPr/>
        </p:nvSpPr>
        <p:spPr bwMode="gray">
          <a:xfrm flipH="1">
            <a:off x="6334125" y="3738563"/>
            <a:ext cx="201613" cy="387350"/>
          </a:xfrm>
          <a:prstGeom prst="moon">
            <a:avLst>
              <a:gd name="adj" fmla="val 50000"/>
            </a:avLst>
          </a:prstGeom>
          <a:solidFill>
            <a:srgbClr val="FA59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29390" name="AutoShape 13"/>
          <p:cNvSpPr>
            <a:spLocks noChangeArrowheads="1"/>
          </p:cNvSpPr>
          <p:nvPr/>
        </p:nvSpPr>
        <p:spPr bwMode="gray">
          <a:xfrm>
            <a:off x="2576513" y="3738563"/>
            <a:ext cx="201612" cy="387350"/>
          </a:xfrm>
          <a:prstGeom prst="moon">
            <a:avLst>
              <a:gd name="adj" fmla="val 50000"/>
            </a:avLst>
          </a:prstGeom>
          <a:solidFill>
            <a:srgbClr val="FA59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29391" name="AutoShape 14"/>
          <p:cNvSpPr>
            <a:spLocks noChangeArrowheads="1"/>
          </p:cNvSpPr>
          <p:nvPr/>
        </p:nvSpPr>
        <p:spPr bwMode="gray">
          <a:xfrm flipH="1">
            <a:off x="6469063" y="3738563"/>
            <a:ext cx="201612" cy="387350"/>
          </a:xfrm>
          <a:prstGeom prst="moon">
            <a:avLst>
              <a:gd name="adj" fmla="val 50000"/>
            </a:avLst>
          </a:prstGeom>
          <a:solidFill>
            <a:srgbClr val="FA59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29392" name="Freeform 15"/>
          <p:cNvSpPr>
            <a:spLocks/>
          </p:cNvSpPr>
          <p:nvPr/>
        </p:nvSpPr>
        <p:spPr bwMode="gray">
          <a:xfrm>
            <a:off x="3192463" y="4892675"/>
            <a:ext cx="2943225" cy="1219200"/>
          </a:xfrm>
          <a:custGeom>
            <a:avLst/>
            <a:gdLst>
              <a:gd name="T0" fmla="*/ 0 w 1854"/>
              <a:gd name="T1" fmla="*/ 2147483646 h 768"/>
              <a:gd name="T2" fmla="*/ 2147483646 w 1854"/>
              <a:gd name="T3" fmla="*/ 2147483646 h 768"/>
              <a:gd name="T4" fmla="*/ 2147483646 w 1854"/>
              <a:gd name="T5" fmla="*/ 2147483646 h 768"/>
              <a:gd name="T6" fmla="*/ 2147483646 w 1854"/>
              <a:gd name="T7" fmla="*/ 0 h 768"/>
              <a:gd name="T8" fmla="*/ 2147483646 w 1854"/>
              <a:gd name="T9" fmla="*/ 2147483646 h 768"/>
              <a:gd name="T10" fmla="*/ 2147483646 w 1854"/>
              <a:gd name="T11" fmla="*/ 2147483646 h 768"/>
              <a:gd name="T12" fmla="*/ 0 w 1854"/>
              <a:gd name="T13" fmla="*/ 2147483646 h 76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54"/>
              <a:gd name="T22" fmla="*/ 0 h 768"/>
              <a:gd name="T23" fmla="*/ 1854 w 1854"/>
              <a:gd name="T24" fmla="*/ 768 h 76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54" h="768">
                <a:moveTo>
                  <a:pt x="0" y="327"/>
                </a:moveTo>
                <a:cubicBezTo>
                  <a:pt x="181" y="158"/>
                  <a:pt x="402" y="18"/>
                  <a:pt x="396" y="6"/>
                </a:cubicBezTo>
                <a:cubicBezTo>
                  <a:pt x="492" y="96"/>
                  <a:pt x="672" y="240"/>
                  <a:pt x="912" y="240"/>
                </a:cubicBezTo>
                <a:cubicBezTo>
                  <a:pt x="1152" y="240"/>
                  <a:pt x="1320" y="126"/>
                  <a:pt x="1446" y="0"/>
                </a:cubicBezTo>
                <a:lnTo>
                  <a:pt x="1854" y="339"/>
                </a:lnTo>
                <a:cubicBezTo>
                  <a:pt x="1732" y="507"/>
                  <a:pt x="1428" y="768"/>
                  <a:pt x="918" y="768"/>
                </a:cubicBezTo>
                <a:cubicBezTo>
                  <a:pt x="408" y="768"/>
                  <a:pt x="138" y="513"/>
                  <a:pt x="0" y="327"/>
                </a:cubicBezTo>
                <a:close/>
              </a:path>
            </a:pathLst>
          </a:custGeom>
          <a:solidFill>
            <a:schemeClr val="folHlink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sp>
        <p:nvSpPr>
          <p:cNvPr id="229393" name="Rectangle 16"/>
          <p:cNvSpPr>
            <a:spLocks noChangeArrowheads="1"/>
          </p:cNvSpPr>
          <p:nvPr/>
        </p:nvSpPr>
        <p:spPr bwMode="gray">
          <a:xfrm>
            <a:off x="3727450" y="3538538"/>
            <a:ext cx="1843088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200" b="1">
                <a:solidFill>
                  <a:srgbClr val="000000"/>
                </a:solidFill>
              </a:rPr>
              <a:t>ThemeGallery  </a:t>
            </a:r>
            <a:r>
              <a:rPr lang="en-US" altLang="zh-CN" sz="1200">
                <a:solidFill>
                  <a:srgbClr val="000000"/>
                </a:solidFill>
              </a:rPr>
              <a:t>is a Design Digital Content &amp; Contents mall developed by Guild Design Inc.</a:t>
            </a:r>
          </a:p>
        </p:txBody>
      </p:sp>
      <p:sp>
        <p:nvSpPr>
          <p:cNvPr id="229394" name="Text Box 17"/>
          <p:cNvSpPr txBox="1">
            <a:spLocks noChangeArrowheads="1"/>
          </p:cNvSpPr>
          <p:nvPr/>
        </p:nvSpPr>
        <p:spPr bwMode="gray">
          <a:xfrm>
            <a:off x="3305175" y="2187575"/>
            <a:ext cx="27019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1400" b="1">
                <a:solidFill>
                  <a:schemeClr val="bg1"/>
                </a:solidFill>
              </a:rPr>
              <a:t>Description of the contents</a:t>
            </a:r>
          </a:p>
        </p:txBody>
      </p:sp>
      <p:sp>
        <p:nvSpPr>
          <p:cNvPr id="229395" name="Text Box 18"/>
          <p:cNvSpPr txBox="1">
            <a:spLocks noChangeArrowheads="1"/>
          </p:cNvSpPr>
          <p:nvPr/>
        </p:nvSpPr>
        <p:spPr bwMode="gray">
          <a:xfrm>
            <a:off x="3343275" y="5453063"/>
            <a:ext cx="27019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1400" b="1">
                <a:solidFill>
                  <a:schemeClr val="bg1"/>
                </a:solidFill>
              </a:rPr>
              <a:t>Description of the contents</a:t>
            </a:r>
          </a:p>
        </p:txBody>
      </p:sp>
      <p:sp>
        <p:nvSpPr>
          <p:cNvPr id="229396" name="Rectangle 19"/>
          <p:cNvSpPr>
            <a:spLocks noChangeArrowheads="1"/>
          </p:cNvSpPr>
          <p:nvPr/>
        </p:nvSpPr>
        <p:spPr bwMode="gray">
          <a:xfrm>
            <a:off x="533400" y="3749675"/>
            <a:ext cx="20145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r>
              <a:rPr lang="en-US" altLang="zh-CN" sz="1600" b="1">
                <a:solidFill>
                  <a:srgbClr val="000000"/>
                </a:solidFill>
              </a:rPr>
              <a:t>Contents text</a:t>
            </a:r>
          </a:p>
        </p:txBody>
      </p:sp>
      <p:sp>
        <p:nvSpPr>
          <p:cNvPr id="229397" name="Rectangle 20"/>
          <p:cNvSpPr>
            <a:spLocks noChangeArrowheads="1"/>
          </p:cNvSpPr>
          <p:nvPr/>
        </p:nvSpPr>
        <p:spPr bwMode="gray">
          <a:xfrm>
            <a:off x="6683375" y="3759200"/>
            <a:ext cx="2003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600" b="1">
                <a:solidFill>
                  <a:srgbClr val="000000"/>
                </a:solidFill>
              </a:rPr>
              <a:t>Contents text</a:t>
            </a:r>
          </a:p>
        </p:txBody>
      </p:sp>
      <p:sp>
        <p:nvSpPr>
          <p:cNvPr id="229398" name="Rectangle 21"/>
          <p:cNvSpPr>
            <a:spLocks noChangeArrowheads="1"/>
          </p:cNvSpPr>
          <p:nvPr/>
        </p:nvSpPr>
        <p:spPr bwMode="auto">
          <a:xfrm>
            <a:off x="3276600" y="1143000"/>
            <a:ext cx="2732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Contents Title (2006)</a:t>
            </a:r>
          </a:p>
        </p:txBody>
      </p:sp>
      <p:grpSp>
        <p:nvGrpSpPr>
          <p:cNvPr id="229399" name="Group 22"/>
          <p:cNvGrpSpPr>
            <a:grpSpLocks/>
          </p:cNvGrpSpPr>
          <p:nvPr/>
        </p:nvGrpSpPr>
        <p:grpSpPr bwMode="auto">
          <a:xfrm>
            <a:off x="3000375" y="1225550"/>
            <a:ext cx="276225" cy="276225"/>
            <a:chOff x="2161" y="696"/>
            <a:chExt cx="1360" cy="1356"/>
          </a:xfrm>
        </p:grpSpPr>
        <p:grpSp>
          <p:nvGrpSpPr>
            <p:cNvPr id="229400" name="Group 23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229402" name="Oval 24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29403" name="Oval 25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434343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29404" name="Oval 26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9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29405" name="Oval 27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196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29406" name="Oval 28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5C5C5C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229401" name="Oval 29"/>
            <p:cNvSpPr>
              <a:spLocks noChangeArrowheads="1"/>
            </p:cNvSpPr>
            <p:nvPr/>
          </p:nvSpPr>
          <p:spPr bwMode="gray">
            <a:xfrm>
              <a:off x="2322" y="845"/>
              <a:ext cx="1054" cy="1054"/>
            </a:xfrm>
            <a:prstGeom prst="ellipse">
              <a:avLst/>
            </a:prstGeom>
            <a:gradFill rotWithShape="1">
              <a:gsLst>
                <a:gs pos="0">
                  <a:srgbClr val="182F5E"/>
                </a:gs>
                <a:gs pos="100000">
                  <a:srgbClr val="3366C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10432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蓝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8727</TotalTime>
  <Words>49</Words>
  <Application>Microsoft Office PowerPoint</Application>
  <PresentationFormat>全屏显示(4:3)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199</cp:revision>
  <dcterms:created xsi:type="dcterms:W3CDTF">2006-07-05T15:28:04Z</dcterms:created>
  <dcterms:modified xsi:type="dcterms:W3CDTF">2013-07-10T09:03:06Z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