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63D20-3CD2-40BB-943F-7F8BBAA37D20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D6F2E-6857-4ECD-B27E-ECC858CFBC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3644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26064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5634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093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7" name="Rectangle 3"/>
          <p:cNvSpPr>
            <a:spLocks noChangeArrowheads="1"/>
          </p:cNvSpPr>
          <p:nvPr/>
        </p:nvSpPr>
        <p:spPr bwMode="gray">
          <a:xfrm>
            <a:off x="4994201" y="3405659"/>
            <a:ext cx="1835150" cy="4318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400388" name="Rectangle 4"/>
          <p:cNvSpPr>
            <a:spLocks noChangeArrowheads="1"/>
          </p:cNvSpPr>
          <p:nvPr/>
        </p:nvSpPr>
        <p:spPr bwMode="gray">
          <a:xfrm>
            <a:off x="3187626" y="3894609"/>
            <a:ext cx="1806575" cy="4318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400389" name="Rectangle 5"/>
          <p:cNvSpPr>
            <a:spLocks noChangeArrowheads="1"/>
          </p:cNvSpPr>
          <p:nvPr/>
        </p:nvSpPr>
        <p:spPr bwMode="gray">
          <a:xfrm>
            <a:off x="1358826" y="4388322"/>
            <a:ext cx="1825625" cy="4318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400390" name="AutoShape 6"/>
          <p:cNvSpPr>
            <a:spLocks noChangeArrowheads="1"/>
          </p:cNvSpPr>
          <p:nvPr/>
        </p:nvSpPr>
        <p:spPr bwMode="gray">
          <a:xfrm flipH="1">
            <a:off x="755576" y="3775547"/>
            <a:ext cx="2428875" cy="615950"/>
          </a:xfrm>
          <a:prstGeom prst="parallelogram">
            <a:avLst>
              <a:gd name="adj" fmla="val 98582"/>
            </a:avLst>
          </a:prstGeom>
          <a:gradFill rotWithShape="1">
            <a:gsLst>
              <a:gs pos="0">
                <a:schemeClr val="folHlink">
                  <a:gamma/>
                  <a:tint val="54510"/>
                  <a:invGamma/>
                  <a:alpha val="82001"/>
                </a:schemeClr>
              </a:gs>
              <a:gs pos="100000">
                <a:schemeClr val="folHlink">
                  <a:alpha val="50000"/>
                </a:schemeClr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400391" name="AutoShape 7"/>
          <p:cNvSpPr>
            <a:spLocks noChangeArrowheads="1"/>
          </p:cNvSpPr>
          <p:nvPr/>
        </p:nvSpPr>
        <p:spPr bwMode="gray">
          <a:xfrm flipH="1">
            <a:off x="2568501" y="3265959"/>
            <a:ext cx="2428875" cy="646113"/>
          </a:xfrm>
          <a:prstGeom prst="parallelogram">
            <a:avLst>
              <a:gd name="adj" fmla="val 9633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5372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400392" name="Freeform 8"/>
          <p:cNvSpPr>
            <a:spLocks/>
          </p:cNvSpPr>
          <p:nvPr/>
        </p:nvSpPr>
        <p:spPr bwMode="gray">
          <a:xfrm>
            <a:off x="2574851" y="3267547"/>
            <a:ext cx="612775" cy="1130300"/>
          </a:xfrm>
          <a:custGeom>
            <a:avLst/>
            <a:gdLst/>
            <a:ahLst/>
            <a:cxnLst>
              <a:cxn ang="0">
                <a:pos x="0" y="167"/>
              </a:cxn>
              <a:cxn ang="0">
                <a:pos x="201" y="370"/>
              </a:cxn>
              <a:cxn ang="0">
                <a:pos x="201" y="210"/>
              </a:cxn>
              <a:cxn ang="0">
                <a:pos x="0" y="0"/>
              </a:cxn>
              <a:cxn ang="0">
                <a:pos x="0" y="167"/>
              </a:cxn>
            </a:cxnLst>
            <a:rect l="0" t="0" r="r" b="b"/>
            <a:pathLst>
              <a:path w="201" h="370">
                <a:moveTo>
                  <a:pt x="0" y="167"/>
                </a:moveTo>
                <a:lnTo>
                  <a:pt x="201" y="370"/>
                </a:lnTo>
                <a:lnTo>
                  <a:pt x="201" y="210"/>
                </a:lnTo>
                <a:lnTo>
                  <a:pt x="0" y="0"/>
                </a:lnTo>
                <a:lnTo>
                  <a:pt x="0" y="167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400393" name="AutoShape 9"/>
          <p:cNvSpPr>
            <a:spLocks noChangeArrowheads="1"/>
          </p:cNvSpPr>
          <p:nvPr/>
        </p:nvSpPr>
        <p:spPr bwMode="gray">
          <a:xfrm flipH="1">
            <a:off x="4381426" y="2750022"/>
            <a:ext cx="2438400" cy="657225"/>
          </a:xfrm>
          <a:prstGeom prst="parallelogram">
            <a:avLst>
              <a:gd name="adj" fmla="val 92256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5372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400394" name="Freeform 10"/>
          <p:cNvSpPr>
            <a:spLocks/>
          </p:cNvSpPr>
          <p:nvPr/>
        </p:nvSpPr>
        <p:spPr bwMode="gray">
          <a:xfrm>
            <a:off x="4378251" y="2745259"/>
            <a:ext cx="615950" cy="1163638"/>
          </a:xfrm>
          <a:custGeom>
            <a:avLst/>
            <a:gdLst/>
            <a:ahLst/>
            <a:cxnLst>
              <a:cxn ang="0">
                <a:pos x="0" y="167"/>
              </a:cxn>
              <a:cxn ang="0">
                <a:pos x="201" y="370"/>
              </a:cxn>
              <a:cxn ang="0">
                <a:pos x="201" y="210"/>
              </a:cxn>
              <a:cxn ang="0">
                <a:pos x="0" y="0"/>
              </a:cxn>
              <a:cxn ang="0">
                <a:pos x="0" y="167"/>
              </a:cxn>
            </a:cxnLst>
            <a:rect l="0" t="0" r="r" b="b"/>
            <a:pathLst>
              <a:path w="201" h="370">
                <a:moveTo>
                  <a:pt x="0" y="167"/>
                </a:moveTo>
                <a:lnTo>
                  <a:pt x="201" y="370"/>
                </a:lnTo>
                <a:lnTo>
                  <a:pt x="201" y="210"/>
                </a:lnTo>
                <a:lnTo>
                  <a:pt x="0" y="0"/>
                </a:lnTo>
                <a:lnTo>
                  <a:pt x="0" y="167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100000">
                <a:schemeClr val="folHlink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zh-CN" altLang="en-US"/>
          </a:p>
        </p:txBody>
      </p:sp>
      <p:pic>
        <p:nvPicPr>
          <p:cNvPr id="219148" name="Picture 11" descr="light_shadow"/>
          <p:cNvPicPr>
            <a:picLocks noChangeAspect="1" noChangeArrowheads="1"/>
          </p:cNvPicPr>
          <p:nvPr/>
        </p:nvPicPr>
        <p:blipFill>
          <a:blip r:embed="rId3" cstate="print">
            <a:lum bright="-76000" contrast="-4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374701" y="3929534"/>
            <a:ext cx="1008063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9149" name="Picture 12" descr="circuler_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287389" y="2969097"/>
            <a:ext cx="1152525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0397" name="Oval 13"/>
          <p:cNvSpPr>
            <a:spLocks noChangeArrowheads="1"/>
          </p:cNvSpPr>
          <p:nvPr/>
        </p:nvSpPr>
        <p:spPr bwMode="gray">
          <a:xfrm>
            <a:off x="1287389" y="2969097"/>
            <a:ext cx="1144587" cy="1143000"/>
          </a:xfrm>
          <a:prstGeom prst="ellipse">
            <a:avLst/>
          </a:prstGeom>
          <a:gradFill rotWithShape="1">
            <a:gsLst>
              <a:gs pos="0">
                <a:schemeClr val="folHlink">
                  <a:alpha val="45000"/>
                </a:schemeClr>
              </a:gs>
              <a:gs pos="50000">
                <a:schemeClr val="folHlink">
                  <a:gamma/>
                  <a:tint val="54510"/>
                  <a:invGamma/>
                  <a:alpha val="89999"/>
                </a:schemeClr>
              </a:gs>
              <a:gs pos="100000">
                <a:schemeClr val="folHlink">
                  <a:alpha val="45000"/>
                </a:scheme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219151" name="Freeform 14"/>
          <p:cNvSpPr>
            <a:spLocks/>
          </p:cNvSpPr>
          <p:nvPr/>
        </p:nvSpPr>
        <p:spPr bwMode="gray">
          <a:xfrm>
            <a:off x="1406451" y="2992909"/>
            <a:ext cx="898525" cy="395288"/>
          </a:xfrm>
          <a:custGeom>
            <a:avLst/>
            <a:gdLst>
              <a:gd name="T0" fmla="*/ 2147483646 w 1321"/>
              <a:gd name="T1" fmla="*/ 2147483646 h 712"/>
              <a:gd name="T2" fmla="*/ 2147483646 w 1321"/>
              <a:gd name="T3" fmla="*/ 2147483646 h 712"/>
              <a:gd name="T4" fmla="*/ 2147483646 w 1321"/>
              <a:gd name="T5" fmla="*/ 2147483646 h 712"/>
              <a:gd name="T6" fmla="*/ 2147483646 w 1321"/>
              <a:gd name="T7" fmla="*/ 2147483646 h 712"/>
              <a:gd name="T8" fmla="*/ 2147483646 w 1321"/>
              <a:gd name="T9" fmla="*/ 2147483646 h 712"/>
              <a:gd name="T10" fmla="*/ 2147483646 w 1321"/>
              <a:gd name="T11" fmla="*/ 2147483646 h 712"/>
              <a:gd name="T12" fmla="*/ 2147483646 w 1321"/>
              <a:gd name="T13" fmla="*/ 2147483646 h 712"/>
              <a:gd name="T14" fmla="*/ 2147483646 w 1321"/>
              <a:gd name="T15" fmla="*/ 2147483646 h 712"/>
              <a:gd name="T16" fmla="*/ 2147483646 w 1321"/>
              <a:gd name="T17" fmla="*/ 2147483646 h 712"/>
              <a:gd name="T18" fmla="*/ 2147483646 w 1321"/>
              <a:gd name="T19" fmla="*/ 2147483646 h 712"/>
              <a:gd name="T20" fmla="*/ 2147483646 w 1321"/>
              <a:gd name="T21" fmla="*/ 2147483646 h 712"/>
              <a:gd name="T22" fmla="*/ 2147483646 w 1321"/>
              <a:gd name="T23" fmla="*/ 2147483646 h 712"/>
              <a:gd name="T24" fmla="*/ 2147483646 w 1321"/>
              <a:gd name="T25" fmla="*/ 2147483646 h 712"/>
              <a:gd name="T26" fmla="*/ 2147483646 w 1321"/>
              <a:gd name="T27" fmla="*/ 2147483646 h 712"/>
              <a:gd name="T28" fmla="*/ 2147483646 w 1321"/>
              <a:gd name="T29" fmla="*/ 2147483646 h 712"/>
              <a:gd name="T30" fmla="*/ 2147483646 w 1321"/>
              <a:gd name="T31" fmla="*/ 2147483646 h 712"/>
              <a:gd name="T32" fmla="*/ 2147483646 w 1321"/>
              <a:gd name="T33" fmla="*/ 2147483646 h 712"/>
              <a:gd name="T34" fmla="*/ 2147483646 w 1321"/>
              <a:gd name="T35" fmla="*/ 2147483646 h 712"/>
              <a:gd name="T36" fmla="*/ 2147483646 w 1321"/>
              <a:gd name="T37" fmla="*/ 2147483646 h 712"/>
              <a:gd name="T38" fmla="*/ 2147483646 w 1321"/>
              <a:gd name="T39" fmla="*/ 2147483646 h 712"/>
              <a:gd name="T40" fmla="*/ 2147483646 w 1321"/>
              <a:gd name="T41" fmla="*/ 2147483646 h 712"/>
              <a:gd name="T42" fmla="*/ 2147483646 w 1321"/>
              <a:gd name="T43" fmla="*/ 2147483646 h 712"/>
              <a:gd name="T44" fmla="*/ 2147483646 w 1321"/>
              <a:gd name="T45" fmla="*/ 2147483646 h 712"/>
              <a:gd name="T46" fmla="*/ 2147483646 w 1321"/>
              <a:gd name="T47" fmla="*/ 2147483646 h 712"/>
              <a:gd name="T48" fmla="*/ 2147483646 w 1321"/>
              <a:gd name="T49" fmla="*/ 2147483646 h 712"/>
              <a:gd name="T50" fmla="*/ 2147483646 w 1321"/>
              <a:gd name="T51" fmla="*/ 2147483646 h 712"/>
              <a:gd name="T52" fmla="*/ 2147483646 w 1321"/>
              <a:gd name="T53" fmla="*/ 2147483646 h 712"/>
              <a:gd name="T54" fmla="*/ 2147483646 w 1321"/>
              <a:gd name="T55" fmla="*/ 2147483646 h 712"/>
              <a:gd name="T56" fmla="*/ 0 w 1321"/>
              <a:gd name="T57" fmla="*/ 2147483646 h 712"/>
              <a:gd name="T58" fmla="*/ 0 w 1321"/>
              <a:gd name="T59" fmla="*/ 2147483646 h 712"/>
              <a:gd name="T60" fmla="*/ 2147483646 w 1321"/>
              <a:gd name="T61" fmla="*/ 2147483646 h 712"/>
              <a:gd name="T62" fmla="*/ 2147483646 w 1321"/>
              <a:gd name="T63" fmla="*/ 2147483646 h 712"/>
              <a:gd name="T64" fmla="*/ 2147483646 w 1321"/>
              <a:gd name="T65" fmla="*/ 2147483646 h 712"/>
              <a:gd name="T66" fmla="*/ 2147483646 w 1321"/>
              <a:gd name="T67" fmla="*/ 2147483646 h 712"/>
              <a:gd name="T68" fmla="*/ 2147483646 w 1321"/>
              <a:gd name="T69" fmla="*/ 2147483646 h 712"/>
              <a:gd name="T70" fmla="*/ 2147483646 w 1321"/>
              <a:gd name="T71" fmla="*/ 2147483646 h 712"/>
              <a:gd name="T72" fmla="*/ 2147483646 w 1321"/>
              <a:gd name="T73" fmla="*/ 2147483646 h 712"/>
              <a:gd name="T74" fmla="*/ 2147483646 w 1321"/>
              <a:gd name="T75" fmla="*/ 2147483646 h 712"/>
              <a:gd name="T76" fmla="*/ 2147483646 w 1321"/>
              <a:gd name="T77" fmla="*/ 2147483646 h 712"/>
              <a:gd name="T78" fmla="*/ 2147483646 w 1321"/>
              <a:gd name="T79" fmla="*/ 2147483646 h 712"/>
              <a:gd name="T80" fmla="*/ 2147483646 w 1321"/>
              <a:gd name="T81" fmla="*/ 2147483646 h 712"/>
              <a:gd name="T82" fmla="*/ 2147483646 w 1321"/>
              <a:gd name="T83" fmla="*/ 0 h 712"/>
              <a:gd name="T84" fmla="*/ 2147483646 w 1321"/>
              <a:gd name="T85" fmla="*/ 0 h 712"/>
              <a:gd name="T86" fmla="*/ 2147483646 w 1321"/>
              <a:gd name="T87" fmla="*/ 2147483646 h 712"/>
              <a:gd name="T88" fmla="*/ 2147483646 w 1321"/>
              <a:gd name="T89" fmla="*/ 2147483646 h 712"/>
              <a:gd name="T90" fmla="*/ 2147483646 w 1321"/>
              <a:gd name="T91" fmla="*/ 2147483646 h 712"/>
              <a:gd name="T92" fmla="*/ 2147483646 w 1321"/>
              <a:gd name="T93" fmla="*/ 2147483646 h 712"/>
              <a:gd name="T94" fmla="*/ 2147483646 w 1321"/>
              <a:gd name="T95" fmla="*/ 2147483646 h 712"/>
              <a:gd name="T96" fmla="*/ 2147483646 w 1321"/>
              <a:gd name="T97" fmla="*/ 2147483646 h 712"/>
              <a:gd name="T98" fmla="*/ 2147483646 w 1321"/>
              <a:gd name="T99" fmla="*/ 2147483646 h 712"/>
              <a:gd name="T100" fmla="*/ 2147483646 w 1321"/>
              <a:gd name="T101" fmla="*/ 2147483646 h 712"/>
              <a:gd name="T102" fmla="*/ 2147483646 w 1321"/>
              <a:gd name="T103" fmla="*/ 2147483646 h 712"/>
              <a:gd name="T104" fmla="*/ 2147483646 w 1321"/>
              <a:gd name="T105" fmla="*/ 2147483646 h 71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321"/>
              <a:gd name="T160" fmla="*/ 0 h 712"/>
              <a:gd name="T161" fmla="*/ 1321 w 1321"/>
              <a:gd name="T162" fmla="*/ 712 h 712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321" h="712">
                <a:moveTo>
                  <a:pt x="1301" y="401"/>
                </a:moveTo>
                <a:lnTo>
                  <a:pt x="1317" y="442"/>
                </a:lnTo>
                <a:lnTo>
                  <a:pt x="1321" y="481"/>
                </a:lnTo>
                <a:lnTo>
                  <a:pt x="1315" y="516"/>
                </a:lnTo>
                <a:lnTo>
                  <a:pt x="1298" y="550"/>
                </a:lnTo>
                <a:lnTo>
                  <a:pt x="1272" y="579"/>
                </a:lnTo>
                <a:lnTo>
                  <a:pt x="1239" y="604"/>
                </a:lnTo>
                <a:lnTo>
                  <a:pt x="1196" y="628"/>
                </a:lnTo>
                <a:lnTo>
                  <a:pt x="1147" y="649"/>
                </a:lnTo>
                <a:lnTo>
                  <a:pt x="1092" y="667"/>
                </a:lnTo>
                <a:lnTo>
                  <a:pt x="1031" y="683"/>
                </a:lnTo>
                <a:lnTo>
                  <a:pt x="967" y="694"/>
                </a:lnTo>
                <a:lnTo>
                  <a:pt x="896" y="704"/>
                </a:lnTo>
                <a:lnTo>
                  <a:pt x="824" y="710"/>
                </a:lnTo>
                <a:lnTo>
                  <a:pt x="795" y="712"/>
                </a:lnTo>
                <a:lnTo>
                  <a:pt x="476" y="712"/>
                </a:lnTo>
                <a:lnTo>
                  <a:pt x="472" y="712"/>
                </a:lnTo>
                <a:lnTo>
                  <a:pt x="409" y="708"/>
                </a:lnTo>
                <a:lnTo>
                  <a:pt x="348" y="704"/>
                </a:lnTo>
                <a:lnTo>
                  <a:pt x="290" y="696"/>
                </a:lnTo>
                <a:lnTo>
                  <a:pt x="235" y="689"/>
                </a:lnTo>
                <a:lnTo>
                  <a:pt x="186" y="677"/>
                </a:lnTo>
                <a:lnTo>
                  <a:pt x="141" y="663"/>
                </a:lnTo>
                <a:lnTo>
                  <a:pt x="102" y="648"/>
                </a:lnTo>
                <a:lnTo>
                  <a:pt x="67" y="630"/>
                </a:lnTo>
                <a:lnTo>
                  <a:pt x="39" y="608"/>
                </a:lnTo>
                <a:lnTo>
                  <a:pt x="18" y="583"/>
                </a:lnTo>
                <a:lnTo>
                  <a:pt x="6" y="554"/>
                </a:lnTo>
                <a:lnTo>
                  <a:pt x="0" y="524"/>
                </a:lnTo>
                <a:lnTo>
                  <a:pt x="0" y="520"/>
                </a:lnTo>
                <a:lnTo>
                  <a:pt x="4" y="487"/>
                </a:lnTo>
                <a:lnTo>
                  <a:pt x="16" y="446"/>
                </a:lnTo>
                <a:lnTo>
                  <a:pt x="51" y="370"/>
                </a:lnTo>
                <a:lnTo>
                  <a:pt x="94" y="299"/>
                </a:lnTo>
                <a:lnTo>
                  <a:pt x="147" y="235"/>
                </a:lnTo>
                <a:lnTo>
                  <a:pt x="204" y="176"/>
                </a:lnTo>
                <a:lnTo>
                  <a:pt x="270" y="125"/>
                </a:lnTo>
                <a:lnTo>
                  <a:pt x="341" y="82"/>
                </a:lnTo>
                <a:lnTo>
                  <a:pt x="415" y="47"/>
                </a:lnTo>
                <a:lnTo>
                  <a:pt x="497" y="21"/>
                </a:lnTo>
                <a:lnTo>
                  <a:pt x="581" y="6"/>
                </a:lnTo>
                <a:lnTo>
                  <a:pt x="667" y="0"/>
                </a:lnTo>
                <a:lnTo>
                  <a:pt x="759" y="6"/>
                </a:lnTo>
                <a:lnTo>
                  <a:pt x="847" y="23"/>
                </a:lnTo>
                <a:lnTo>
                  <a:pt x="932" y="53"/>
                </a:lnTo>
                <a:lnTo>
                  <a:pt x="1010" y="90"/>
                </a:lnTo>
                <a:lnTo>
                  <a:pt x="1082" y="137"/>
                </a:lnTo>
                <a:lnTo>
                  <a:pt x="1149" y="194"/>
                </a:lnTo>
                <a:lnTo>
                  <a:pt x="1208" y="256"/>
                </a:lnTo>
                <a:lnTo>
                  <a:pt x="1258" y="325"/>
                </a:lnTo>
                <a:lnTo>
                  <a:pt x="1301" y="401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chemeClr val="folHlink">
                  <a:alpha val="17998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219152" name="Picture 15" descr="light_shadow"/>
          <p:cNvPicPr>
            <a:picLocks noChangeAspect="1" noChangeArrowheads="1"/>
          </p:cNvPicPr>
          <p:nvPr/>
        </p:nvPicPr>
        <p:blipFill>
          <a:blip r:embed="rId3" cstate="print">
            <a:lum bright="-76000" contrast="-4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217789" y="3426297"/>
            <a:ext cx="100806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9153" name="Picture 16" descr="circuler_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130476" y="2465859"/>
            <a:ext cx="1152525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0401" name="Oval 17"/>
          <p:cNvSpPr>
            <a:spLocks noChangeArrowheads="1"/>
          </p:cNvSpPr>
          <p:nvPr/>
        </p:nvSpPr>
        <p:spPr bwMode="gray">
          <a:xfrm>
            <a:off x="3130476" y="2465859"/>
            <a:ext cx="1144588" cy="11430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26275"/>
                  <a:invGamma/>
                  <a:alpha val="89999"/>
                </a:schemeClr>
              </a:gs>
              <a:gs pos="50000">
                <a:schemeClr val="accent1">
                  <a:alpha val="45000"/>
                </a:schemeClr>
              </a:gs>
              <a:gs pos="100000">
                <a:schemeClr val="accent1">
                  <a:gamma/>
                  <a:shade val="26275"/>
                  <a:invGamma/>
                  <a:alpha val="89999"/>
                </a:scheme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219155" name="Freeform 18"/>
          <p:cNvSpPr>
            <a:spLocks/>
          </p:cNvSpPr>
          <p:nvPr/>
        </p:nvSpPr>
        <p:spPr bwMode="gray">
          <a:xfrm>
            <a:off x="3249539" y="2489672"/>
            <a:ext cx="898525" cy="395287"/>
          </a:xfrm>
          <a:custGeom>
            <a:avLst/>
            <a:gdLst>
              <a:gd name="T0" fmla="*/ 2147483646 w 1321"/>
              <a:gd name="T1" fmla="*/ 2147483646 h 712"/>
              <a:gd name="T2" fmla="*/ 2147483646 w 1321"/>
              <a:gd name="T3" fmla="*/ 2147483646 h 712"/>
              <a:gd name="T4" fmla="*/ 2147483646 w 1321"/>
              <a:gd name="T5" fmla="*/ 2147483646 h 712"/>
              <a:gd name="T6" fmla="*/ 2147483646 w 1321"/>
              <a:gd name="T7" fmla="*/ 2147483646 h 712"/>
              <a:gd name="T8" fmla="*/ 2147483646 w 1321"/>
              <a:gd name="T9" fmla="*/ 2147483646 h 712"/>
              <a:gd name="T10" fmla="*/ 2147483646 w 1321"/>
              <a:gd name="T11" fmla="*/ 2147483646 h 712"/>
              <a:gd name="T12" fmla="*/ 2147483646 w 1321"/>
              <a:gd name="T13" fmla="*/ 2147483646 h 712"/>
              <a:gd name="T14" fmla="*/ 2147483646 w 1321"/>
              <a:gd name="T15" fmla="*/ 2147483646 h 712"/>
              <a:gd name="T16" fmla="*/ 2147483646 w 1321"/>
              <a:gd name="T17" fmla="*/ 2147483646 h 712"/>
              <a:gd name="T18" fmla="*/ 2147483646 w 1321"/>
              <a:gd name="T19" fmla="*/ 2147483646 h 712"/>
              <a:gd name="T20" fmla="*/ 2147483646 w 1321"/>
              <a:gd name="T21" fmla="*/ 2147483646 h 712"/>
              <a:gd name="T22" fmla="*/ 2147483646 w 1321"/>
              <a:gd name="T23" fmla="*/ 2147483646 h 712"/>
              <a:gd name="T24" fmla="*/ 2147483646 w 1321"/>
              <a:gd name="T25" fmla="*/ 2147483646 h 712"/>
              <a:gd name="T26" fmla="*/ 2147483646 w 1321"/>
              <a:gd name="T27" fmla="*/ 2147483646 h 712"/>
              <a:gd name="T28" fmla="*/ 2147483646 w 1321"/>
              <a:gd name="T29" fmla="*/ 2147483646 h 712"/>
              <a:gd name="T30" fmla="*/ 2147483646 w 1321"/>
              <a:gd name="T31" fmla="*/ 2147483646 h 712"/>
              <a:gd name="T32" fmla="*/ 2147483646 w 1321"/>
              <a:gd name="T33" fmla="*/ 2147483646 h 712"/>
              <a:gd name="T34" fmla="*/ 2147483646 w 1321"/>
              <a:gd name="T35" fmla="*/ 2147483646 h 712"/>
              <a:gd name="T36" fmla="*/ 2147483646 w 1321"/>
              <a:gd name="T37" fmla="*/ 2147483646 h 712"/>
              <a:gd name="T38" fmla="*/ 2147483646 w 1321"/>
              <a:gd name="T39" fmla="*/ 2147483646 h 712"/>
              <a:gd name="T40" fmla="*/ 2147483646 w 1321"/>
              <a:gd name="T41" fmla="*/ 2147483646 h 712"/>
              <a:gd name="T42" fmla="*/ 2147483646 w 1321"/>
              <a:gd name="T43" fmla="*/ 2147483646 h 712"/>
              <a:gd name="T44" fmla="*/ 2147483646 w 1321"/>
              <a:gd name="T45" fmla="*/ 2147483646 h 712"/>
              <a:gd name="T46" fmla="*/ 2147483646 w 1321"/>
              <a:gd name="T47" fmla="*/ 2147483646 h 712"/>
              <a:gd name="T48" fmla="*/ 2147483646 w 1321"/>
              <a:gd name="T49" fmla="*/ 2147483646 h 712"/>
              <a:gd name="T50" fmla="*/ 2147483646 w 1321"/>
              <a:gd name="T51" fmla="*/ 2147483646 h 712"/>
              <a:gd name="T52" fmla="*/ 2147483646 w 1321"/>
              <a:gd name="T53" fmla="*/ 2147483646 h 712"/>
              <a:gd name="T54" fmla="*/ 2147483646 w 1321"/>
              <a:gd name="T55" fmla="*/ 2147483646 h 712"/>
              <a:gd name="T56" fmla="*/ 0 w 1321"/>
              <a:gd name="T57" fmla="*/ 2147483646 h 712"/>
              <a:gd name="T58" fmla="*/ 0 w 1321"/>
              <a:gd name="T59" fmla="*/ 2147483646 h 712"/>
              <a:gd name="T60" fmla="*/ 2147483646 w 1321"/>
              <a:gd name="T61" fmla="*/ 2147483646 h 712"/>
              <a:gd name="T62" fmla="*/ 2147483646 w 1321"/>
              <a:gd name="T63" fmla="*/ 2147483646 h 712"/>
              <a:gd name="T64" fmla="*/ 2147483646 w 1321"/>
              <a:gd name="T65" fmla="*/ 2147483646 h 712"/>
              <a:gd name="T66" fmla="*/ 2147483646 w 1321"/>
              <a:gd name="T67" fmla="*/ 2147483646 h 712"/>
              <a:gd name="T68" fmla="*/ 2147483646 w 1321"/>
              <a:gd name="T69" fmla="*/ 2147483646 h 712"/>
              <a:gd name="T70" fmla="*/ 2147483646 w 1321"/>
              <a:gd name="T71" fmla="*/ 2147483646 h 712"/>
              <a:gd name="T72" fmla="*/ 2147483646 w 1321"/>
              <a:gd name="T73" fmla="*/ 2147483646 h 712"/>
              <a:gd name="T74" fmla="*/ 2147483646 w 1321"/>
              <a:gd name="T75" fmla="*/ 2147483646 h 712"/>
              <a:gd name="T76" fmla="*/ 2147483646 w 1321"/>
              <a:gd name="T77" fmla="*/ 2147483646 h 712"/>
              <a:gd name="T78" fmla="*/ 2147483646 w 1321"/>
              <a:gd name="T79" fmla="*/ 2147483646 h 712"/>
              <a:gd name="T80" fmla="*/ 2147483646 w 1321"/>
              <a:gd name="T81" fmla="*/ 2147483646 h 712"/>
              <a:gd name="T82" fmla="*/ 2147483646 w 1321"/>
              <a:gd name="T83" fmla="*/ 0 h 712"/>
              <a:gd name="T84" fmla="*/ 2147483646 w 1321"/>
              <a:gd name="T85" fmla="*/ 0 h 712"/>
              <a:gd name="T86" fmla="*/ 2147483646 w 1321"/>
              <a:gd name="T87" fmla="*/ 2147483646 h 712"/>
              <a:gd name="T88" fmla="*/ 2147483646 w 1321"/>
              <a:gd name="T89" fmla="*/ 2147483646 h 712"/>
              <a:gd name="T90" fmla="*/ 2147483646 w 1321"/>
              <a:gd name="T91" fmla="*/ 2147483646 h 712"/>
              <a:gd name="T92" fmla="*/ 2147483646 w 1321"/>
              <a:gd name="T93" fmla="*/ 2147483646 h 712"/>
              <a:gd name="T94" fmla="*/ 2147483646 w 1321"/>
              <a:gd name="T95" fmla="*/ 2147483646 h 712"/>
              <a:gd name="T96" fmla="*/ 2147483646 w 1321"/>
              <a:gd name="T97" fmla="*/ 2147483646 h 712"/>
              <a:gd name="T98" fmla="*/ 2147483646 w 1321"/>
              <a:gd name="T99" fmla="*/ 2147483646 h 712"/>
              <a:gd name="T100" fmla="*/ 2147483646 w 1321"/>
              <a:gd name="T101" fmla="*/ 2147483646 h 712"/>
              <a:gd name="T102" fmla="*/ 2147483646 w 1321"/>
              <a:gd name="T103" fmla="*/ 2147483646 h 712"/>
              <a:gd name="T104" fmla="*/ 2147483646 w 1321"/>
              <a:gd name="T105" fmla="*/ 2147483646 h 71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321"/>
              <a:gd name="T160" fmla="*/ 0 h 712"/>
              <a:gd name="T161" fmla="*/ 1321 w 1321"/>
              <a:gd name="T162" fmla="*/ 712 h 712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321" h="712">
                <a:moveTo>
                  <a:pt x="1301" y="401"/>
                </a:moveTo>
                <a:lnTo>
                  <a:pt x="1317" y="442"/>
                </a:lnTo>
                <a:lnTo>
                  <a:pt x="1321" y="481"/>
                </a:lnTo>
                <a:lnTo>
                  <a:pt x="1315" y="516"/>
                </a:lnTo>
                <a:lnTo>
                  <a:pt x="1298" y="550"/>
                </a:lnTo>
                <a:lnTo>
                  <a:pt x="1272" y="579"/>
                </a:lnTo>
                <a:lnTo>
                  <a:pt x="1239" y="604"/>
                </a:lnTo>
                <a:lnTo>
                  <a:pt x="1196" y="628"/>
                </a:lnTo>
                <a:lnTo>
                  <a:pt x="1147" y="649"/>
                </a:lnTo>
                <a:lnTo>
                  <a:pt x="1092" y="667"/>
                </a:lnTo>
                <a:lnTo>
                  <a:pt x="1031" y="683"/>
                </a:lnTo>
                <a:lnTo>
                  <a:pt x="967" y="694"/>
                </a:lnTo>
                <a:lnTo>
                  <a:pt x="896" y="704"/>
                </a:lnTo>
                <a:lnTo>
                  <a:pt x="824" y="710"/>
                </a:lnTo>
                <a:lnTo>
                  <a:pt x="795" y="712"/>
                </a:lnTo>
                <a:lnTo>
                  <a:pt x="476" y="712"/>
                </a:lnTo>
                <a:lnTo>
                  <a:pt x="472" y="712"/>
                </a:lnTo>
                <a:lnTo>
                  <a:pt x="409" y="708"/>
                </a:lnTo>
                <a:lnTo>
                  <a:pt x="348" y="704"/>
                </a:lnTo>
                <a:lnTo>
                  <a:pt x="290" y="696"/>
                </a:lnTo>
                <a:lnTo>
                  <a:pt x="235" y="689"/>
                </a:lnTo>
                <a:lnTo>
                  <a:pt x="186" y="677"/>
                </a:lnTo>
                <a:lnTo>
                  <a:pt x="141" y="663"/>
                </a:lnTo>
                <a:lnTo>
                  <a:pt x="102" y="648"/>
                </a:lnTo>
                <a:lnTo>
                  <a:pt x="67" y="630"/>
                </a:lnTo>
                <a:lnTo>
                  <a:pt x="39" y="608"/>
                </a:lnTo>
                <a:lnTo>
                  <a:pt x="18" y="583"/>
                </a:lnTo>
                <a:lnTo>
                  <a:pt x="6" y="554"/>
                </a:lnTo>
                <a:lnTo>
                  <a:pt x="0" y="524"/>
                </a:lnTo>
                <a:lnTo>
                  <a:pt x="0" y="520"/>
                </a:lnTo>
                <a:lnTo>
                  <a:pt x="4" y="487"/>
                </a:lnTo>
                <a:lnTo>
                  <a:pt x="16" y="446"/>
                </a:lnTo>
                <a:lnTo>
                  <a:pt x="51" y="370"/>
                </a:lnTo>
                <a:lnTo>
                  <a:pt x="94" y="299"/>
                </a:lnTo>
                <a:lnTo>
                  <a:pt x="147" y="235"/>
                </a:lnTo>
                <a:lnTo>
                  <a:pt x="204" y="176"/>
                </a:lnTo>
                <a:lnTo>
                  <a:pt x="270" y="125"/>
                </a:lnTo>
                <a:lnTo>
                  <a:pt x="341" y="82"/>
                </a:lnTo>
                <a:lnTo>
                  <a:pt x="415" y="47"/>
                </a:lnTo>
                <a:lnTo>
                  <a:pt x="497" y="21"/>
                </a:lnTo>
                <a:lnTo>
                  <a:pt x="581" y="6"/>
                </a:lnTo>
                <a:lnTo>
                  <a:pt x="667" y="0"/>
                </a:lnTo>
                <a:lnTo>
                  <a:pt x="759" y="6"/>
                </a:lnTo>
                <a:lnTo>
                  <a:pt x="847" y="23"/>
                </a:lnTo>
                <a:lnTo>
                  <a:pt x="932" y="53"/>
                </a:lnTo>
                <a:lnTo>
                  <a:pt x="1010" y="90"/>
                </a:lnTo>
                <a:lnTo>
                  <a:pt x="1082" y="137"/>
                </a:lnTo>
                <a:lnTo>
                  <a:pt x="1149" y="194"/>
                </a:lnTo>
                <a:lnTo>
                  <a:pt x="1208" y="256"/>
                </a:lnTo>
                <a:lnTo>
                  <a:pt x="1258" y="325"/>
                </a:lnTo>
                <a:lnTo>
                  <a:pt x="1301" y="401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chemeClr val="accent1">
                  <a:alpha val="17998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219156" name="Picture 19" descr="light_shadow"/>
          <p:cNvPicPr>
            <a:picLocks noChangeAspect="1" noChangeArrowheads="1"/>
          </p:cNvPicPr>
          <p:nvPr/>
        </p:nvPicPr>
        <p:blipFill>
          <a:blip r:embed="rId3" cstate="print">
            <a:lum bright="-76000" contrast="-4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138664" y="2938934"/>
            <a:ext cx="100806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9157" name="Picture 20" descr="circuler_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051351" y="1978497"/>
            <a:ext cx="1152525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0405" name="Oval 21"/>
          <p:cNvSpPr>
            <a:spLocks noChangeArrowheads="1"/>
          </p:cNvSpPr>
          <p:nvPr/>
        </p:nvSpPr>
        <p:spPr bwMode="gray">
          <a:xfrm>
            <a:off x="5051351" y="1978497"/>
            <a:ext cx="1144588" cy="114300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26275"/>
                  <a:invGamma/>
                  <a:alpha val="89999"/>
                </a:schemeClr>
              </a:gs>
              <a:gs pos="50000">
                <a:schemeClr val="folHlink">
                  <a:alpha val="45000"/>
                </a:schemeClr>
              </a:gs>
              <a:gs pos="100000">
                <a:schemeClr val="folHlink">
                  <a:gamma/>
                  <a:shade val="26275"/>
                  <a:invGamma/>
                  <a:alpha val="89999"/>
                </a:scheme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219159" name="Freeform 22"/>
          <p:cNvSpPr>
            <a:spLocks/>
          </p:cNvSpPr>
          <p:nvPr/>
        </p:nvSpPr>
        <p:spPr bwMode="gray">
          <a:xfrm>
            <a:off x="5170414" y="2002309"/>
            <a:ext cx="898525" cy="395288"/>
          </a:xfrm>
          <a:custGeom>
            <a:avLst/>
            <a:gdLst>
              <a:gd name="T0" fmla="*/ 2147483646 w 1321"/>
              <a:gd name="T1" fmla="*/ 2147483646 h 712"/>
              <a:gd name="T2" fmla="*/ 2147483646 w 1321"/>
              <a:gd name="T3" fmla="*/ 2147483646 h 712"/>
              <a:gd name="T4" fmla="*/ 2147483646 w 1321"/>
              <a:gd name="T5" fmla="*/ 2147483646 h 712"/>
              <a:gd name="T6" fmla="*/ 2147483646 w 1321"/>
              <a:gd name="T7" fmla="*/ 2147483646 h 712"/>
              <a:gd name="T8" fmla="*/ 2147483646 w 1321"/>
              <a:gd name="T9" fmla="*/ 2147483646 h 712"/>
              <a:gd name="T10" fmla="*/ 2147483646 w 1321"/>
              <a:gd name="T11" fmla="*/ 2147483646 h 712"/>
              <a:gd name="T12" fmla="*/ 2147483646 w 1321"/>
              <a:gd name="T13" fmla="*/ 2147483646 h 712"/>
              <a:gd name="T14" fmla="*/ 2147483646 w 1321"/>
              <a:gd name="T15" fmla="*/ 2147483646 h 712"/>
              <a:gd name="T16" fmla="*/ 2147483646 w 1321"/>
              <a:gd name="T17" fmla="*/ 2147483646 h 712"/>
              <a:gd name="T18" fmla="*/ 2147483646 w 1321"/>
              <a:gd name="T19" fmla="*/ 2147483646 h 712"/>
              <a:gd name="T20" fmla="*/ 2147483646 w 1321"/>
              <a:gd name="T21" fmla="*/ 2147483646 h 712"/>
              <a:gd name="T22" fmla="*/ 2147483646 w 1321"/>
              <a:gd name="T23" fmla="*/ 2147483646 h 712"/>
              <a:gd name="T24" fmla="*/ 2147483646 w 1321"/>
              <a:gd name="T25" fmla="*/ 2147483646 h 712"/>
              <a:gd name="T26" fmla="*/ 2147483646 w 1321"/>
              <a:gd name="T27" fmla="*/ 2147483646 h 712"/>
              <a:gd name="T28" fmla="*/ 2147483646 w 1321"/>
              <a:gd name="T29" fmla="*/ 2147483646 h 712"/>
              <a:gd name="T30" fmla="*/ 2147483646 w 1321"/>
              <a:gd name="T31" fmla="*/ 2147483646 h 712"/>
              <a:gd name="T32" fmla="*/ 2147483646 w 1321"/>
              <a:gd name="T33" fmla="*/ 2147483646 h 712"/>
              <a:gd name="T34" fmla="*/ 2147483646 w 1321"/>
              <a:gd name="T35" fmla="*/ 2147483646 h 712"/>
              <a:gd name="T36" fmla="*/ 2147483646 w 1321"/>
              <a:gd name="T37" fmla="*/ 2147483646 h 712"/>
              <a:gd name="T38" fmla="*/ 2147483646 w 1321"/>
              <a:gd name="T39" fmla="*/ 2147483646 h 712"/>
              <a:gd name="T40" fmla="*/ 2147483646 w 1321"/>
              <a:gd name="T41" fmla="*/ 2147483646 h 712"/>
              <a:gd name="T42" fmla="*/ 2147483646 w 1321"/>
              <a:gd name="T43" fmla="*/ 2147483646 h 712"/>
              <a:gd name="T44" fmla="*/ 2147483646 w 1321"/>
              <a:gd name="T45" fmla="*/ 2147483646 h 712"/>
              <a:gd name="T46" fmla="*/ 2147483646 w 1321"/>
              <a:gd name="T47" fmla="*/ 2147483646 h 712"/>
              <a:gd name="T48" fmla="*/ 2147483646 w 1321"/>
              <a:gd name="T49" fmla="*/ 2147483646 h 712"/>
              <a:gd name="T50" fmla="*/ 2147483646 w 1321"/>
              <a:gd name="T51" fmla="*/ 2147483646 h 712"/>
              <a:gd name="T52" fmla="*/ 2147483646 w 1321"/>
              <a:gd name="T53" fmla="*/ 2147483646 h 712"/>
              <a:gd name="T54" fmla="*/ 2147483646 w 1321"/>
              <a:gd name="T55" fmla="*/ 2147483646 h 712"/>
              <a:gd name="T56" fmla="*/ 0 w 1321"/>
              <a:gd name="T57" fmla="*/ 2147483646 h 712"/>
              <a:gd name="T58" fmla="*/ 0 w 1321"/>
              <a:gd name="T59" fmla="*/ 2147483646 h 712"/>
              <a:gd name="T60" fmla="*/ 2147483646 w 1321"/>
              <a:gd name="T61" fmla="*/ 2147483646 h 712"/>
              <a:gd name="T62" fmla="*/ 2147483646 w 1321"/>
              <a:gd name="T63" fmla="*/ 2147483646 h 712"/>
              <a:gd name="T64" fmla="*/ 2147483646 w 1321"/>
              <a:gd name="T65" fmla="*/ 2147483646 h 712"/>
              <a:gd name="T66" fmla="*/ 2147483646 w 1321"/>
              <a:gd name="T67" fmla="*/ 2147483646 h 712"/>
              <a:gd name="T68" fmla="*/ 2147483646 w 1321"/>
              <a:gd name="T69" fmla="*/ 2147483646 h 712"/>
              <a:gd name="T70" fmla="*/ 2147483646 w 1321"/>
              <a:gd name="T71" fmla="*/ 2147483646 h 712"/>
              <a:gd name="T72" fmla="*/ 2147483646 w 1321"/>
              <a:gd name="T73" fmla="*/ 2147483646 h 712"/>
              <a:gd name="T74" fmla="*/ 2147483646 w 1321"/>
              <a:gd name="T75" fmla="*/ 2147483646 h 712"/>
              <a:gd name="T76" fmla="*/ 2147483646 w 1321"/>
              <a:gd name="T77" fmla="*/ 2147483646 h 712"/>
              <a:gd name="T78" fmla="*/ 2147483646 w 1321"/>
              <a:gd name="T79" fmla="*/ 2147483646 h 712"/>
              <a:gd name="T80" fmla="*/ 2147483646 w 1321"/>
              <a:gd name="T81" fmla="*/ 2147483646 h 712"/>
              <a:gd name="T82" fmla="*/ 2147483646 w 1321"/>
              <a:gd name="T83" fmla="*/ 0 h 712"/>
              <a:gd name="T84" fmla="*/ 2147483646 w 1321"/>
              <a:gd name="T85" fmla="*/ 0 h 712"/>
              <a:gd name="T86" fmla="*/ 2147483646 w 1321"/>
              <a:gd name="T87" fmla="*/ 2147483646 h 712"/>
              <a:gd name="T88" fmla="*/ 2147483646 w 1321"/>
              <a:gd name="T89" fmla="*/ 2147483646 h 712"/>
              <a:gd name="T90" fmla="*/ 2147483646 w 1321"/>
              <a:gd name="T91" fmla="*/ 2147483646 h 712"/>
              <a:gd name="T92" fmla="*/ 2147483646 w 1321"/>
              <a:gd name="T93" fmla="*/ 2147483646 h 712"/>
              <a:gd name="T94" fmla="*/ 2147483646 w 1321"/>
              <a:gd name="T95" fmla="*/ 2147483646 h 712"/>
              <a:gd name="T96" fmla="*/ 2147483646 w 1321"/>
              <a:gd name="T97" fmla="*/ 2147483646 h 712"/>
              <a:gd name="T98" fmla="*/ 2147483646 w 1321"/>
              <a:gd name="T99" fmla="*/ 2147483646 h 712"/>
              <a:gd name="T100" fmla="*/ 2147483646 w 1321"/>
              <a:gd name="T101" fmla="*/ 2147483646 h 712"/>
              <a:gd name="T102" fmla="*/ 2147483646 w 1321"/>
              <a:gd name="T103" fmla="*/ 2147483646 h 712"/>
              <a:gd name="T104" fmla="*/ 2147483646 w 1321"/>
              <a:gd name="T105" fmla="*/ 2147483646 h 71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321"/>
              <a:gd name="T160" fmla="*/ 0 h 712"/>
              <a:gd name="T161" fmla="*/ 1321 w 1321"/>
              <a:gd name="T162" fmla="*/ 712 h 712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321" h="712">
                <a:moveTo>
                  <a:pt x="1301" y="401"/>
                </a:moveTo>
                <a:lnTo>
                  <a:pt x="1317" y="442"/>
                </a:lnTo>
                <a:lnTo>
                  <a:pt x="1321" y="481"/>
                </a:lnTo>
                <a:lnTo>
                  <a:pt x="1315" y="516"/>
                </a:lnTo>
                <a:lnTo>
                  <a:pt x="1298" y="550"/>
                </a:lnTo>
                <a:lnTo>
                  <a:pt x="1272" y="579"/>
                </a:lnTo>
                <a:lnTo>
                  <a:pt x="1239" y="604"/>
                </a:lnTo>
                <a:lnTo>
                  <a:pt x="1196" y="628"/>
                </a:lnTo>
                <a:lnTo>
                  <a:pt x="1147" y="649"/>
                </a:lnTo>
                <a:lnTo>
                  <a:pt x="1092" y="667"/>
                </a:lnTo>
                <a:lnTo>
                  <a:pt x="1031" y="683"/>
                </a:lnTo>
                <a:lnTo>
                  <a:pt x="967" y="694"/>
                </a:lnTo>
                <a:lnTo>
                  <a:pt x="896" y="704"/>
                </a:lnTo>
                <a:lnTo>
                  <a:pt x="824" y="710"/>
                </a:lnTo>
                <a:lnTo>
                  <a:pt x="795" y="712"/>
                </a:lnTo>
                <a:lnTo>
                  <a:pt x="476" y="712"/>
                </a:lnTo>
                <a:lnTo>
                  <a:pt x="472" y="712"/>
                </a:lnTo>
                <a:lnTo>
                  <a:pt x="409" y="708"/>
                </a:lnTo>
                <a:lnTo>
                  <a:pt x="348" y="704"/>
                </a:lnTo>
                <a:lnTo>
                  <a:pt x="290" y="696"/>
                </a:lnTo>
                <a:lnTo>
                  <a:pt x="235" y="689"/>
                </a:lnTo>
                <a:lnTo>
                  <a:pt x="186" y="677"/>
                </a:lnTo>
                <a:lnTo>
                  <a:pt x="141" y="663"/>
                </a:lnTo>
                <a:lnTo>
                  <a:pt x="102" y="648"/>
                </a:lnTo>
                <a:lnTo>
                  <a:pt x="67" y="630"/>
                </a:lnTo>
                <a:lnTo>
                  <a:pt x="39" y="608"/>
                </a:lnTo>
                <a:lnTo>
                  <a:pt x="18" y="583"/>
                </a:lnTo>
                <a:lnTo>
                  <a:pt x="6" y="554"/>
                </a:lnTo>
                <a:lnTo>
                  <a:pt x="0" y="524"/>
                </a:lnTo>
                <a:lnTo>
                  <a:pt x="0" y="520"/>
                </a:lnTo>
                <a:lnTo>
                  <a:pt x="4" y="487"/>
                </a:lnTo>
                <a:lnTo>
                  <a:pt x="16" y="446"/>
                </a:lnTo>
                <a:lnTo>
                  <a:pt x="51" y="370"/>
                </a:lnTo>
                <a:lnTo>
                  <a:pt x="94" y="299"/>
                </a:lnTo>
                <a:lnTo>
                  <a:pt x="147" y="235"/>
                </a:lnTo>
                <a:lnTo>
                  <a:pt x="204" y="176"/>
                </a:lnTo>
                <a:lnTo>
                  <a:pt x="270" y="125"/>
                </a:lnTo>
                <a:lnTo>
                  <a:pt x="341" y="82"/>
                </a:lnTo>
                <a:lnTo>
                  <a:pt x="415" y="47"/>
                </a:lnTo>
                <a:lnTo>
                  <a:pt x="497" y="21"/>
                </a:lnTo>
                <a:lnTo>
                  <a:pt x="581" y="6"/>
                </a:lnTo>
                <a:lnTo>
                  <a:pt x="667" y="0"/>
                </a:lnTo>
                <a:lnTo>
                  <a:pt x="759" y="6"/>
                </a:lnTo>
                <a:lnTo>
                  <a:pt x="847" y="23"/>
                </a:lnTo>
                <a:lnTo>
                  <a:pt x="932" y="53"/>
                </a:lnTo>
                <a:lnTo>
                  <a:pt x="1010" y="90"/>
                </a:lnTo>
                <a:lnTo>
                  <a:pt x="1082" y="137"/>
                </a:lnTo>
                <a:lnTo>
                  <a:pt x="1149" y="194"/>
                </a:lnTo>
                <a:lnTo>
                  <a:pt x="1208" y="256"/>
                </a:lnTo>
                <a:lnTo>
                  <a:pt x="1258" y="325"/>
                </a:lnTo>
                <a:lnTo>
                  <a:pt x="1301" y="401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chemeClr val="folHlink">
                  <a:alpha val="17998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9160" name="Text Box 23"/>
          <p:cNvSpPr txBox="1">
            <a:spLocks noChangeArrowheads="1"/>
          </p:cNvSpPr>
          <p:nvPr/>
        </p:nvSpPr>
        <p:spPr bwMode="auto">
          <a:xfrm>
            <a:off x="1436614" y="3402484"/>
            <a:ext cx="9556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400" b="1">
                <a:solidFill>
                  <a:srgbClr val="D13F11"/>
                </a:solidFill>
              </a:rPr>
              <a:t>A </a:t>
            </a:r>
            <a:r>
              <a:rPr lang="en-US" altLang="zh-CN" sz="1400" b="1"/>
              <a:t>Group</a:t>
            </a:r>
          </a:p>
        </p:txBody>
      </p:sp>
      <p:sp>
        <p:nvSpPr>
          <p:cNvPr id="219161" name="Text Box 24"/>
          <p:cNvSpPr txBox="1">
            <a:spLocks noChangeArrowheads="1"/>
          </p:cNvSpPr>
          <p:nvPr/>
        </p:nvSpPr>
        <p:spPr bwMode="auto">
          <a:xfrm>
            <a:off x="3274939" y="2897659"/>
            <a:ext cx="9556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400" b="1">
                <a:solidFill>
                  <a:srgbClr val="D13F11"/>
                </a:solidFill>
              </a:rPr>
              <a:t>B </a:t>
            </a:r>
            <a:r>
              <a:rPr lang="en-US" altLang="zh-CN" sz="1400" b="1"/>
              <a:t>Group</a:t>
            </a:r>
          </a:p>
        </p:txBody>
      </p:sp>
      <p:sp>
        <p:nvSpPr>
          <p:cNvPr id="219162" name="Text Box 25"/>
          <p:cNvSpPr txBox="1">
            <a:spLocks noChangeArrowheads="1"/>
          </p:cNvSpPr>
          <p:nvPr/>
        </p:nvSpPr>
        <p:spPr bwMode="auto">
          <a:xfrm>
            <a:off x="5200576" y="2400772"/>
            <a:ext cx="9556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400" b="1">
                <a:solidFill>
                  <a:srgbClr val="D13F11"/>
                </a:solidFill>
              </a:rPr>
              <a:t>C </a:t>
            </a:r>
            <a:r>
              <a:rPr lang="en-US" altLang="zh-CN" sz="1400" b="1"/>
              <a:t>Group</a:t>
            </a:r>
          </a:p>
        </p:txBody>
      </p:sp>
      <p:sp>
        <p:nvSpPr>
          <p:cNvPr id="219163" name="Text Box 26"/>
          <p:cNvSpPr txBox="1">
            <a:spLocks noChangeArrowheads="1"/>
          </p:cNvSpPr>
          <p:nvPr/>
        </p:nvSpPr>
        <p:spPr bwMode="black">
          <a:xfrm>
            <a:off x="1430264" y="4589934"/>
            <a:ext cx="1690687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0650" indent="-1206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1C1C1C"/>
              </a:buClr>
              <a:buFontTx/>
              <a:buChar char="•"/>
            </a:pPr>
            <a:r>
              <a:rPr lang="en-US" altLang="zh-CN" sz="1000" b="1">
                <a:solidFill>
                  <a:schemeClr val="tx2"/>
                </a:solidFill>
              </a:rPr>
              <a:t>Add your text in here</a:t>
            </a:r>
          </a:p>
          <a:p>
            <a:pPr eaLnBrk="1" hangingPunct="1">
              <a:spcBef>
                <a:spcPct val="50000"/>
              </a:spcBef>
              <a:buClr>
                <a:srgbClr val="1C1C1C"/>
              </a:buClr>
              <a:buFontTx/>
              <a:buChar char="•"/>
            </a:pPr>
            <a:endParaRPr lang="en-US" altLang="zh-CN" sz="800" b="1">
              <a:solidFill>
                <a:schemeClr val="tx2"/>
              </a:solidFill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rgbClr val="1C1C1C"/>
              </a:buClr>
            </a:pPr>
            <a:r>
              <a:rPr lang="en-US" altLang="zh-CN" sz="1000">
                <a:solidFill>
                  <a:srgbClr val="333333"/>
                </a:solidFill>
              </a:rPr>
              <a:t>      - Your text in here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rgbClr val="1C1C1C"/>
              </a:buClr>
            </a:pPr>
            <a:r>
              <a:rPr lang="en-US" altLang="zh-CN" sz="1000">
                <a:solidFill>
                  <a:srgbClr val="333333"/>
                </a:solidFill>
              </a:rPr>
              <a:t>      - Your text in here</a:t>
            </a:r>
          </a:p>
          <a:p>
            <a:pPr eaLnBrk="1" hangingPunct="1"/>
            <a:r>
              <a:rPr lang="en-US" altLang="zh-CN" sz="1000"/>
              <a:t>      </a:t>
            </a:r>
            <a:r>
              <a:rPr lang="en-US" altLang="zh-CN" sz="1000">
                <a:solidFill>
                  <a:srgbClr val="333333"/>
                </a:solidFill>
              </a:rPr>
              <a:t>- Your text in here</a:t>
            </a:r>
          </a:p>
          <a:p>
            <a:pPr eaLnBrk="1" hangingPunct="1"/>
            <a:r>
              <a:rPr lang="en-US" altLang="zh-CN" sz="1000">
                <a:solidFill>
                  <a:srgbClr val="333333"/>
                </a:solidFill>
              </a:rPr>
              <a:t>      - Your text in here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rgbClr val="1C1C1C"/>
              </a:buClr>
            </a:pPr>
            <a:endParaRPr lang="en-US" altLang="zh-CN" sz="1000">
              <a:solidFill>
                <a:srgbClr val="333333"/>
              </a:solidFill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rgbClr val="1C1C1C"/>
              </a:buClr>
            </a:pPr>
            <a:endParaRPr lang="zh-CN" altLang="en-US" sz="1000">
              <a:solidFill>
                <a:srgbClr val="333333"/>
              </a:solidFill>
            </a:endParaRPr>
          </a:p>
        </p:txBody>
      </p:sp>
      <p:sp>
        <p:nvSpPr>
          <p:cNvPr id="219164" name="Text Box 27"/>
          <p:cNvSpPr txBox="1">
            <a:spLocks noChangeArrowheads="1"/>
          </p:cNvSpPr>
          <p:nvPr/>
        </p:nvSpPr>
        <p:spPr bwMode="black">
          <a:xfrm>
            <a:off x="3252714" y="4113684"/>
            <a:ext cx="1741487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0650" indent="-1206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1C1C1C"/>
              </a:buClr>
              <a:buFontTx/>
              <a:buChar char="•"/>
            </a:pPr>
            <a:r>
              <a:rPr lang="en-US" altLang="zh-CN" sz="1000" b="1">
                <a:solidFill>
                  <a:srgbClr val="333333"/>
                </a:solidFill>
              </a:rPr>
              <a:t>Add your text in here</a:t>
            </a:r>
          </a:p>
          <a:p>
            <a:pPr eaLnBrk="1" hangingPunct="1">
              <a:spcBef>
                <a:spcPct val="50000"/>
              </a:spcBef>
              <a:buClr>
                <a:srgbClr val="1C1C1C"/>
              </a:buClr>
              <a:buFontTx/>
              <a:buChar char="•"/>
            </a:pPr>
            <a:endParaRPr lang="en-US" altLang="zh-CN" sz="800" b="1">
              <a:solidFill>
                <a:srgbClr val="333333"/>
              </a:solidFill>
            </a:endParaRPr>
          </a:p>
          <a:p>
            <a:pPr eaLnBrk="1" hangingPunct="1"/>
            <a:r>
              <a:rPr lang="en-US" altLang="zh-CN" sz="1000"/>
              <a:t>      </a:t>
            </a:r>
            <a:r>
              <a:rPr lang="en-US" altLang="zh-CN" sz="1000">
                <a:solidFill>
                  <a:srgbClr val="333333"/>
                </a:solidFill>
              </a:rPr>
              <a:t>- Your text in here</a:t>
            </a:r>
          </a:p>
          <a:p>
            <a:pPr eaLnBrk="1" hangingPunct="1"/>
            <a:r>
              <a:rPr lang="en-US" altLang="zh-CN" sz="1000">
                <a:solidFill>
                  <a:srgbClr val="333333"/>
                </a:solidFill>
              </a:rPr>
              <a:t>      - Your text in here</a:t>
            </a:r>
            <a:endParaRPr lang="en-US" altLang="zh-CN" sz="1000" b="1">
              <a:solidFill>
                <a:srgbClr val="333333"/>
              </a:solidFill>
            </a:endParaRPr>
          </a:p>
          <a:p>
            <a:pPr eaLnBrk="1" hangingPunct="1"/>
            <a:r>
              <a:rPr lang="en-US" altLang="zh-CN" sz="1000">
                <a:solidFill>
                  <a:srgbClr val="333333"/>
                </a:solidFill>
              </a:rPr>
              <a:t>      - Your text in here</a:t>
            </a:r>
          </a:p>
          <a:p>
            <a:pPr eaLnBrk="1" hangingPunct="1"/>
            <a:r>
              <a:rPr lang="en-US" altLang="zh-CN" sz="1000">
                <a:solidFill>
                  <a:srgbClr val="333333"/>
                </a:solidFill>
              </a:rPr>
              <a:t>      - Your text in here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rgbClr val="1C1C1C"/>
              </a:buClr>
              <a:buFontTx/>
              <a:buChar char="•"/>
            </a:pPr>
            <a:endParaRPr lang="zh-CN" altLang="en-US" sz="1000">
              <a:solidFill>
                <a:srgbClr val="333333"/>
              </a:solidFill>
            </a:endParaRPr>
          </a:p>
        </p:txBody>
      </p:sp>
      <p:sp>
        <p:nvSpPr>
          <p:cNvPr id="219165" name="Text Box 28"/>
          <p:cNvSpPr txBox="1">
            <a:spLocks noChangeArrowheads="1"/>
          </p:cNvSpPr>
          <p:nvPr/>
        </p:nvSpPr>
        <p:spPr bwMode="black">
          <a:xfrm>
            <a:off x="5057701" y="3739034"/>
            <a:ext cx="1762125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0650" indent="-1206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1C1C1C"/>
              </a:buClr>
              <a:buFontTx/>
              <a:buChar char="•"/>
            </a:pPr>
            <a:r>
              <a:rPr lang="en-US" altLang="zh-CN" sz="1000" b="1">
                <a:solidFill>
                  <a:srgbClr val="333333"/>
                </a:solidFill>
              </a:rPr>
              <a:t>Add your text in here</a:t>
            </a:r>
          </a:p>
          <a:p>
            <a:pPr eaLnBrk="1" hangingPunct="1">
              <a:spcBef>
                <a:spcPct val="50000"/>
              </a:spcBef>
              <a:buClr>
                <a:srgbClr val="1C1C1C"/>
              </a:buClr>
              <a:buFontTx/>
              <a:buChar char="•"/>
            </a:pPr>
            <a:endParaRPr lang="en-US" altLang="zh-CN" sz="800" b="1">
              <a:solidFill>
                <a:srgbClr val="333333"/>
              </a:solidFill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rgbClr val="1C1C1C"/>
              </a:buClr>
            </a:pPr>
            <a:r>
              <a:rPr lang="en-US" altLang="zh-CN" sz="1000">
                <a:solidFill>
                  <a:srgbClr val="333333"/>
                </a:solidFill>
              </a:rPr>
              <a:t>      - Your text in here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rgbClr val="1C1C1C"/>
              </a:buClr>
            </a:pPr>
            <a:r>
              <a:rPr lang="en-US" altLang="zh-CN" sz="1000">
                <a:solidFill>
                  <a:srgbClr val="333333"/>
                </a:solidFill>
              </a:rPr>
              <a:t>      - Your text in here</a:t>
            </a:r>
            <a:endParaRPr lang="en-US" altLang="zh-CN" sz="1000" b="1">
              <a:solidFill>
                <a:srgbClr val="333333"/>
              </a:solidFill>
            </a:endParaRPr>
          </a:p>
          <a:p>
            <a:pPr>
              <a:buClr>
                <a:srgbClr val="1C1C1C"/>
              </a:buClr>
            </a:pPr>
            <a:r>
              <a:rPr lang="en-US" altLang="zh-CN" sz="1000">
                <a:solidFill>
                  <a:srgbClr val="333333"/>
                </a:solidFill>
              </a:rPr>
              <a:t>      - Your text in here</a:t>
            </a:r>
          </a:p>
          <a:p>
            <a:pPr>
              <a:buClr>
                <a:srgbClr val="1C1C1C"/>
              </a:buClr>
            </a:pPr>
            <a:r>
              <a:rPr lang="en-US" altLang="zh-CN" sz="1000">
                <a:solidFill>
                  <a:srgbClr val="333333"/>
                </a:solidFill>
              </a:rPr>
              <a:t>      - Your text in here</a:t>
            </a:r>
          </a:p>
        </p:txBody>
      </p:sp>
      <p:grpSp>
        <p:nvGrpSpPr>
          <p:cNvPr id="219166" name="Group 29"/>
          <p:cNvGrpSpPr>
            <a:grpSpLocks/>
          </p:cNvGrpSpPr>
          <p:nvPr/>
        </p:nvGrpSpPr>
        <p:grpSpPr bwMode="auto">
          <a:xfrm rot="-1297425" flipH="1" flipV="1">
            <a:off x="1354064" y="3807297"/>
            <a:ext cx="1062037" cy="254000"/>
            <a:chOff x="2532" y="1051"/>
            <a:chExt cx="893" cy="246"/>
          </a:xfrm>
        </p:grpSpPr>
        <p:grpSp>
          <p:nvGrpSpPr>
            <p:cNvPr id="219211" name="Group 30"/>
            <p:cNvGrpSpPr>
              <a:grpSpLocks/>
            </p:cNvGrpSpPr>
            <p:nvPr/>
          </p:nvGrpSpPr>
          <p:grpSpPr bwMode="auto">
            <a:xfrm>
              <a:off x="2532" y="1051"/>
              <a:ext cx="743" cy="185"/>
              <a:chOff x="1565" y="2568"/>
              <a:chExt cx="1118" cy="279"/>
            </a:xfrm>
          </p:grpSpPr>
          <p:sp>
            <p:nvSpPr>
              <p:cNvPr id="219217" name="AutoShape 31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chemeClr val="bg1">
                  <a:alpha val="3922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9218" name="AutoShape 32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chemeClr val="bg1">
                  <a:alpha val="3922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9219" name="AutoShape 33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chemeClr val="bg1">
                  <a:alpha val="3922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9220" name="AutoShape 34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chemeClr val="bg1">
                  <a:alpha val="3922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219212" name="Group 35"/>
            <p:cNvGrpSpPr>
              <a:grpSpLocks/>
            </p:cNvGrpSpPr>
            <p:nvPr/>
          </p:nvGrpSpPr>
          <p:grpSpPr bwMode="auto">
            <a:xfrm rot="1353540">
              <a:off x="2682" y="1111"/>
              <a:ext cx="743" cy="186"/>
              <a:chOff x="1565" y="2568"/>
              <a:chExt cx="1118" cy="279"/>
            </a:xfrm>
          </p:grpSpPr>
          <p:sp>
            <p:nvSpPr>
              <p:cNvPr id="219213" name="AutoShape 36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chemeClr val="bg1">
                  <a:alpha val="3922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9214" name="AutoShape 37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chemeClr val="bg1">
                  <a:alpha val="3922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9215" name="AutoShape 38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chemeClr val="bg1">
                  <a:alpha val="3922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9216" name="AutoShape 39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chemeClr val="bg1">
                  <a:alpha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</p:grpSp>
      <p:grpSp>
        <p:nvGrpSpPr>
          <p:cNvPr id="219167" name="Group 40"/>
          <p:cNvGrpSpPr>
            <a:grpSpLocks/>
          </p:cNvGrpSpPr>
          <p:nvPr/>
        </p:nvGrpSpPr>
        <p:grpSpPr bwMode="auto">
          <a:xfrm rot="-1297425" flipH="1" flipV="1">
            <a:off x="3244776" y="3332634"/>
            <a:ext cx="1062038" cy="254000"/>
            <a:chOff x="2532" y="1051"/>
            <a:chExt cx="893" cy="246"/>
          </a:xfrm>
        </p:grpSpPr>
        <p:grpSp>
          <p:nvGrpSpPr>
            <p:cNvPr id="219201" name="Group 41"/>
            <p:cNvGrpSpPr>
              <a:grpSpLocks/>
            </p:cNvGrpSpPr>
            <p:nvPr/>
          </p:nvGrpSpPr>
          <p:grpSpPr bwMode="auto">
            <a:xfrm>
              <a:off x="2532" y="1051"/>
              <a:ext cx="743" cy="185"/>
              <a:chOff x="1565" y="2568"/>
              <a:chExt cx="1118" cy="279"/>
            </a:xfrm>
          </p:grpSpPr>
          <p:sp>
            <p:nvSpPr>
              <p:cNvPr id="219207" name="AutoShape 42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5F5F5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9208" name="AutoShape 43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5F5F5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9209" name="AutoShape 44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5F5F5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9210" name="AutoShape 45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5F5F5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219202" name="Group 46"/>
            <p:cNvGrpSpPr>
              <a:grpSpLocks/>
            </p:cNvGrpSpPr>
            <p:nvPr/>
          </p:nvGrpSpPr>
          <p:grpSpPr bwMode="auto">
            <a:xfrm rot="1353540">
              <a:off x="2682" y="1111"/>
              <a:ext cx="743" cy="186"/>
              <a:chOff x="1565" y="2568"/>
              <a:chExt cx="1118" cy="279"/>
            </a:xfrm>
          </p:grpSpPr>
          <p:sp>
            <p:nvSpPr>
              <p:cNvPr id="219203" name="AutoShape 47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5F5F5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9204" name="AutoShape 48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5F5F5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9205" name="AutoShape 49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5F5F5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9206" name="AutoShape 50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5F5F5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</p:grpSp>
      <p:grpSp>
        <p:nvGrpSpPr>
          <p:cNvPr id="219168" name="Group 51"/>
          <p:cNvGrpSpPr>
            <a:grpSpLocks/>
          </p:cNvGrpSpPr>
          <p:nvPr/>
        </p:nvGrpSpPr>
        <p:grpSpPr bwMode="auto">
          <a:xfrm rot="-1297425" flipH="1" flipV="1">
            <a:off x="5094214" y="2829397"/>
            <a:ext cx="1062037" cy="254000"/>
            <a:chOff x="2532" y="1051"/>
            <a:chExt cx="893" cy="246"/>
          </a:xfrm>
        </p:grpSpPr>
        <p:grpSp>
          <p:nvGrpSpPr>
            <p:cNvPr id="219191" name="Group 52"/>
            <p:cNvGrpSpPr>
              <a:grpSpLocks/>
            </p:cNvGrpSpPr>
            <p:nvPr/>
          </p:nvGrpSpPr>
          <p:grpSpPr bwMode="auto">
            <a:xfrm>
              <a:off x="2532" y="1051"/>
              <a:ext cx="743" cy="185"/>
              <a:chOff x="1565" y="2568"/>
              <a:chExt cx="1118" cy="279"/>
            </a:xfrm>
          </p:grpSpPr>
          <p:sp>
            <p:nvSpPr>
              <p:cNvPr id="219197" name="AutoShape 53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5F5F5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9198" name="AutoShape 54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5F5F5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9199" name="AutoShape 55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5F5F5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9200" name="AutoShape 56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5F5F5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219192" name="Group 57"/>
            <p:cNvGrpSpPr>
              <a:grpSpLocks/>
            </p:cNvGrpSpPr>
            <p:nvPr/>
          </p:nvGrpSpPr>
          <p:grpSpPr bwMode="auto">
            <a:xfrm rot="1353540">
              <a:off x="2682" y="1111"/>
              <a:ext cx="743" cy="186"/>
              <a:chOff x="1565" y="2568"/>
              <a:chExt cx="1118" cy="279"/>
            </a:xfrm>
          </p:grpSpPr>
          <p:sp>
            <p:nvSpPr>
              <p:cNvPr id="219193" name="AutoShape 58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5F5F5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9194" name="AutoShape 59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5F5F5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9195" name="AutoShape 60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5F5F5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9196" name="AutoShape 61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5F5F5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</p:grpSp>
      <p:sp>
        <p:nvSpPr>
          <p:cNvPr id="400447" name="Rectangle 63"/>
          <p:cNvSpPr>
            <a:spLocks noChangeArrowheads="1"/>
          </p:cNvSpPr>
          <p:nvPr/>
        </p:nvSpPr>
        <p:spPr bwMode="gray">
          <a:xfrm>
            <a:off x="6829351" y="2911947"/>
            <a:ext cx="1835150" cy="4318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400448" name="AutoShape 64"/>
          <p:cNvSpPr>
            <a:spLocks noChangeArrowheads="1"/>
          </p:cNvSpPr>
          <p:nvPr/>
        </p:nvSpPr>
        <p:spPr bwMode="gray">
          <a:xfrm flipH="1">
            <a:off x="6216576" y="2256309"/>
            <a:ext cx="2438400" cy="657225"/>
          </a:xfrm>
          <a:prstGeom prst="parallelogram">
            <a:avLst>
              <a:gd name="adj" fmla="val 9225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5372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400449" name="Freeform 65"/>
          <p:cNvSpPr>
            <a:spLocks/>
          </p:cNvSpPr>
          <p:nvPr/>
        </p:nvSpPr>
        <p:spPr bwMode="gray">
          <a:xfrm>
            <a:off x="6213401" y="2251547"/>
            <a:ext cx="615950" cy="1163637"/>
          </a:xfrm>
          <a:custGeom>
            <a:avLst/>
            <a:gdLst/>
            <a:ahLst/>
            <a:cxnLst>
              <a:cxn ang="0">
                <a:pos x="0" y="167"/>
              </a:cxn>
              <a:cxn ang="0">
                <a:pos x="201" y="370"/>
              </a:cxn>
              <a:cxn ang="0">
                <a:pos x="201" y="210"/>
              </a:cxn>
              <a:cxn ang="0">
                <a:pos x="0" y="0"/>
              </a:cxn>
              <a:cxn ang="0">
                <a:pos x="0" y="167"/>
              </a:cxn>
            </a:cxnLst>
            <a:rect l="0" t="0" r="r" b="b"/>
            <a:pathLst>
              <a:path w="201" h="370">
                <a:moveTo>
                  <a:pt x="0" y="167"/>
                </a:moveTo>
                <a:lnTo>
                  <a:pt x="201" y="370"/>
                </a:lnTo>
                <a:lnTo>
                  <a:pt x="201" y="210"/>
                </a:lnTo>
                <a:lnTo>
                  <a:pt x="0" y="0"/>
                </a:lnTo>
                <a:lnTo>
                  <a:pt x="0" y="167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zh-CN" altLang="en-US"/>
          </a:p>
        </p:txBody>
      </p:sp>
      <p:pic>
        <p:nvPicPr>
          <p:cNvPr id="219173" name="Picture 66" descr="light_shadow"/>
          <p:cNvPicPr>
            <a:picLocks noChangeAspect="1" noChangeArrowheads="1"/>
          </p:cNvPicPr>
          <p:nvPr/>
        </p:nvPicPr>
        <p:blipFill>
          <a:blip r:embed="rId3" cstate="print">
            <a:lum bright="-76000" contrast="-4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6973814" y="2445222"/>
            <a:ext cx="100806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9174" name="Picture 67" descr="circuler_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6886501" y="1484784"/>
            <a:ext cx="1152525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0452" name="Oval 68"/>
          <p:cNvSpPr>
            <a:spLocks noChangeArrowheads="1"/>
          </p:cNvSpPr>
          <p:nvPr/>
        </p:nvSpPr>
        <p:spPr bwMode="gray">
          <a:xfrm>
            <a:off x="6886501" y="1484784"/>
            <a:ext cx="1144588" cy="11430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26275"/>
                  <a:invGamma/>
                  <a:alpha val="89999"/>
                </a:schemeClr>
              </a:gs>
              <a:gs pos="50000">
                <a:schemeClr val="accent1">
                  <a:alpha val="45000"/>
                </a:schemeClr>
              </a:gs>
              <a:gs pos="100000">
                <a:schemeClr val="accent1">
                  <a:gamma/>
                  <a:shade val="26275"/>
                  <a:invGamma/>
                  <a:alpha val="89999"/>
                </a:scheme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219176" name="Freeform 69"/>
          <p:cNvSpPr>
            <a:spLocks/>
          </p:cNvSpPr>
          <p:nvPr/>
        </p:nvSpPr>
        <p:spPr bwMode="gray">
          <a:xfrm>
            <a:off x="7005564" y="1508597"/>
            <a:ext cx="898525" cy="395287"/>
          </a:xfrm>
          <a:custGeom>
            <a:avLst/>
            <a:gdLst>
              <a:gd name="T0" fmla="*/ 2147483646 w 1321"/>
              <a:gd name="T1" fmla="*/ 2147483646 h 712"/>
              <a:gd name="T2" fmla="*/ 2147483646 w 1321"/>
              <a:gd name="T3" fmla="*/ 2147483646 h 712"/>
              <a:gd name="T4" fmla="*/ 2147483646 w 1321"/>
              <a:gd name="T5" fmla="*/ 2147483646 h 712"/>
              <a:gd name="T6" fmla="*/ 2147483646 w 1321"/>
              <a:gd name="T7" fmla="*/ 2147483646 h 712"/>
              <a:gd name="T8" fmla="*/ 2147483646 w 1321"/>
              <a:gd name="T9" fmla="*/ 2147483646 h 712"/>
              <a:gd name="T10" fmla="*/ 2147483646 w 1321"/>
              <a:gd name="T11" fmla="*/ 2147483646 h 712"/>
              <a:gd name="T12" fmla="*/ 2147483646 w 1321"/>
              <a:gd name="T13" fmla="*/ 2147483646 h 712"/>
              <a:gd name="T14" fmla="*/ 2147483646 w 1321"/>
              <a:gd name="T15" fmla="*/ 2147483646 h 712"/>
              <a:gd name="T16" fmla="*/ 2147483646 w 1321"/>
              <a:gd name="T17" fmla="*/ 2147483646 h 712"/>
              <a:gd name="T18" fmla="*/ 2147483646 w 1321"/>
              <a:gd name="T19" fmla="*/ 2147483646 h 712"/>
              <a:gd name="T20" fmla="*/ 2147483646 w 1321"/>
              <a:gd name="T21" fmla="*/ 2147483646 h 712"/>
              <a:gd name="T22" fmla="*/ 2147483646 w 1321"/>
              <a:gd name="T23" fmla="*/ 2147483646 h 712"/>
              <a:gd name="T24" fmla="*/ 2147483646 w 1321"/>
              <a:gd name="T25" fmla="*/ 2147483646 h 712"/>
              <a:gd name="T26" fmla="*/ 2147483646 w 1321"/>
              <a:gd name="T27" fmla="*/ 2147483646 h 712"/>
              <a:gd name="T28" fmla="*/ 2147483646 w 1321"/>
              <a:gd name="T29" fmla="*/ 2147483646 h 712"/>
              <a:gd name="T30" fmla="*/ 2147483646 w 1321"/>
              <a:gd name="T31" fmla="*/ 2147483646 h 712"/>
              <a:gd name="T32" fmla="*/ 2147483646 w 1321"/>
              <a:gd name="T33" fmla="*/ 2147483646 h 712"/>
              <a:gd name="T34" fmla="*/ 2147483646 w 1321"/>
              <a:gd name="T35" fmla="*/ 2147483646 h 712"/>
              <a:gd name="T36" fmla="*/ 2147483646 w 1321"/>
              <a:gd name="T37" fmla="*/ 2147483646 h 712"/>
              <a:gd name="T38" fmla="*/ 2147483646 w 1321"/>
              <a:gd name="T39" fmla="*/ 2147483646 h 712"/>
              <a:gd name="T40" fmla="*/ 2147483646 w 1321"/>
              <a:gd name="T41" fmla="*/ 2147483646 h 712"/>
              <a:gd name="T42" fmla="*/ 2147483646 w 1321"/>
              <a:gd name="T43" fmla="*/ 2147483646 h 712"/>
              <a:gd name="T44" fmla="*/ 2147483646 w 1321"/>
              <a:gd name="T45" fmla="*/ 2147483646 h 712"/>
              <a:gd name="T46" fmla="*/ 2147483646 w 1321"/>
              <a:gd name="T47" fmla="*/ 2147483646 h 712"/>
              <a:gd name="T48" fmla="*/ 2147483646 w 1321"/>
              <a:gd name="T49" fmla="*/ 2147483646 h 712"/>
              <a:gd name="T50" fmla="*/ 2147483646 w 1321"/>
              <a:gd name="T51" fmla="*/ 2147483646 h 712"/>
              <a:gd name="T52" fmla="*/ 2147483646 w 1321"/>
              <a:gd name="T53" fmla="*/ 2147483646 h 712"/>
              <a:gd name="T54" fmla="*/ 2147483646 w 1321"/>
              <a:gd name="T55" fmla="*/ 2147483646 h 712"/>
              <a:gd name="T56" fmla="*/ 0 w 1321"/>
              <a:gd name="T57" fmla="*/ 2147483646 h 712"/>
              <a:gd name="T58" fmla="*/ 0 w 1321"/>
              <a:gd name="T59" fmla="*/ 2147483646 h 712"/>
              <a:gd name="T60" fmla="*/ 2147483646 w 1321"/>
              <a:gd name="T61" fmla="*/ 2147483646 h 712"/>
              <a:gd name="T62" fmla="*/ 2147483646 w 1321"/>
              <a:gd name="T63" fmla="*/ 2147483646 h 712"/>
              <a:gd name="T64" fmla="*/ 2147483646 w 1321"/>
              <a:gd name="T65" fmla="*/ 2147483646 h 712"/>
              <a:gd name="T66" fmla="*/ 2147483646 w 1321"/>
              <a:gd name="T67" fmla="*/ 2147483646 h 712"/>
              <a:gd name="T68" fmla="*/ 2147483646 w 1321"/>
              <a:gd name="T69" fmla="*/ 2147483646 h 712"/>
              <a:gd name="T70" fmla="*/ 2147483646 w 1321"/>
              <a:gd name="T71" fmla="*/ 2147483646 h 712"/>
              <a:gd name="T72" fmla="*/ 2147483646 w 1321"/>
              <a:gd name="T73" fmla="*/ 2147483646 h 712"/>
              <a:gd name="T74" fmla="*/ 2147483646 w 1321"/>
              <a:gd name="T75" fmla="*/ 2147483646 h 712"/>
              <a:gd name="T76" fmla="*/ 2147483646 w 1321"/>
              <a:gd name="T77" fmla="*/ 2147483646 h 712"/>
              <a:gd name="T78" fmla="*/ 2147483646 w 1321"/>
              <a:gd name="T79" fmla="*/ 2147483646 h 712"/>
              <a:gd name="T80" fmla="*/ 2147483646 w 1321"/>
              <a:gd name="T81" fmla="*/ 2147483646 h 712"/>
              <a:gd name="T82" fmla="*/ 2147483646 w 1321"/>
              <a:gd name="T83" fmla="*/ 0 h 712"/>
              <a:gd name="T84" fmla="*/ 2147483646 w 1321"/>
              <a:gd name="T85" fmla="*/ 0 h 712"/>
              <a:gd name="T86" fmla="*/ 2147483646 w 1321"/>
              <a:gd name="T87" fmla="*/ 2147483646 h 712"/>
              <a:gd name="T88" fmla="*/ 2147483646 w 1321"/>
              <a:gd name="T89" fmla="*/ 2147483646 h 712"/>
              <a:gd name="T90" fmla="*/ 2147483646 w 1321"/>
              <a:gd name="T91" fmla="*/ 2147483646 h 712"/>
              <a:gd name="T92" fmla="*/ 2147483646 w 1321"/>
              <a:gd name="T93" fmla="*/ 2147483646 h 712"/>
              <a:gd name="T94" fmla="*/ 2147483646 w 1321"/>
              <a:gd name="T95" fmla="*/ 2147483646 h 712"/>
              <a:gd name="T96" fmla="*/ 2147483646 w 1321"/>
              <a:gd name="T97" fmla="*/ 2147483646 h 712"/>
              <a:gd name="T98" fmla="*/ 2147483646 w 1321"/>
              <a:gd name="T99" fmla="*/ 2147483646 h 712"/>
              <a:gd name="T100" fmla="*/ 2147483646 w 1321"/>
              <a:gd name="T101" fmla="*/ 2147483646 h 712"/>
              <a:gd name="T102" fmla="*/ 2147483646 w 1321"/>
              <a:gd name="T103" fmla="*/ 2147483646 h 712"/>
              <a:gd name="T104" fmla="*/ 2147483646 w 1321"/>
              <a:gd name="T105" fmla="*/ 2147483646 h 71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321"/>
              <a:gd name="T160" fmla="*/ 0 h 712"/>
              <a:gd name="T161" fmla="*/ 1321 w 1321"/>
              <a:gd name="T162" fmla="*/ 712 h 712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321" h="712">
                <a:moveTo>
                  <a:pt x="1301" y="401"/>
                </a:moveTo>
                <a:lnTo>
                  <a:pt x="1317" y="442"/>
                </a:lnTo>
                <a:lnTo>
                  <a:pt x="1321" y="481"/>
                </a:lnTo>
                <a:lnTo>
                  <a:pt x="1315" y="516"/>
                </a:lnTo>
                <a:lnTo>
                  <a:pt x="1298" y="550"/>
                </a:lnTo>
                <a:lnTo>
                  <a:pt x="1272" y="579"/>
                </a:lnTo>
                <a:lnTo>
                  <a:pt x="1239" y="604"/>
                </a:lnTo>
                <a:lnTo>
                  <a:pt x="1196" y="628"/>
                </a:lnTo>
                <a:lnTo>
                  <a:pt x="1147" y="649"/>
                </a:lnTo>
                <a:lnTo>
                  <a:pt x="1092" y="667"/>
                </a:lnTo>
                <a:lnTo>
                  <a:pt x="1031" y="683"/>
                </a:lnTo>
                <a:lnTo>
                  <a:pt x="967" y="694"/>
                </a:lnTo>
                <a:lnTo>
                  <a:pt x="896" y="704"/>
                </a:lnTo>
                <a:lnTo>
                  <a:pt x="824" y="710"/>
                </a:lnTo>
                <a:lnTo>
                  <a:pt x="795" y="712"/>
                </a:lnTo>
                <a:lnTo>
                  <a:pt x="476" y="712"/>
                </a:lnTo>
                <a:lnTo>
                  <a:pt x="472" y="712"/>
                </a:lnTo>
                <a:lnTo>
                  <a:pt x="409" y="708"/>
                </a:lnTo>
                <a:lnTo>
                  <a:pt x="348" y="704"/>
                </a:lnTo>
                <a:lnTo>
                  <a:pt x="290" y="696"/>
                </a:lnTo>
                <a:lnTo>
                  <a:pt x="235" y="689"/>
                </a:lnTo>
                <a:lnTo>
                  <a:pt x="186" y="677"/>
                </a:lnTo>
                <a:lnTo>
                  <a:pt x="141" y="663"/>
                </a:lnTo>
                <a:lnTo>
                  <a:pt x="102" y="648"/>
                </a:lnTo>
                <a:lnTo>
                  <a:pt x="67" y="630"/>
                </a:lnTo>
                <a:lnTo>
                  <a:pt x="39" y="608"/>
                </a:lnTo>
                <a:lnTo>
                  <a:pt x="18" y="583"/>
                </a:lnTo>
                <a:lnTo>
                  <a:pt x="6" y="554"/>
                </a:lnTo>
                <a:lnTo>
                  <a:pt x="0" y="524"/>
                </a:lnTo>
                <a:lnTo>
                  <a:pt x="0" y="520"/>
                </a:lnTo>
                <a:lnTo>
                  <a:pt x="4" y="487"/>
                </a:lnTo>
                <a:lnTo>
                  <a:pt x="16" y="446"/>
                </a:lnTo>
                <a:lnTo>
                  <a:pt x="51" y="370"/>
                </a:lnTo>
                <a:lnTo>
                  <a:pt x="94" y="299"/>
                </a:lnTo>
                <a:lnTo>
                  <a:pt x="147" y="235"/>
                </a:lnTo>
                <a:lnTo>
                  <a:pt x="204" y="176"/>
                </a:lnTo>
                <a:lnTo>
                  <a:pt x="270" y="125"/>
                </a:lnTo>
                <a:lnTo>
                  <a:pt x="341" y="82"/>
                </a:lnTo>
                <a:lnTo>
                  <a:pt x="415" y="47"/>
                </a:lnTo>
                <a:lnTo>
                  <a:pt x="497" y="21"/>
                </a:lnTo>
                <a:lnTo>
                  <a:pt x="581" y="6"/>
                </a:lnTo>
                <a:lnTo>
                  <a:pt x="667" y="0"/>
                </a:lnTo>
                <a:lnTo>
                  <a:pt x="759" y="6"/>
                </a:lnTo>
                <a:lnTo>
                  <a:pt x="847" y="23"/>
                </a:lnTo>
                <a:lnTo>
                  <a:pt x="932" y="53"/>
                </a:lnTo>
                <a:lnTo>
                  <a:pt x="1010" y="90"/>
                </a:lnTo>
                <a:lnTo>
                  <a:pt x="1082" y="137"/>
                </a:lnTo>
                <a:lnTo>
                  <a:pt x="1149" y="194"/>
                </a:lnTo>
                <a:lnTo>
                  <a:pt x="1208" y="256"/>
                </a:lnTo>
                <a:lnTo>
                  <a:pt x="1258" y="325"/>
                </a:lnTo>
                <a:lnTo>
                  <a:pt x="1301" y="401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chemeClr val="accent1">
                  <a:alpha val="17998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9177" name="Text Box 70"/>
          <p:cNvSpPr txBox="1">
            <a:spLocks noChangeArrowheads="1"/>
          </p:cNvSpPr>
          <p:nvPr/>
        </p:nvSpPr>
        <p:spPr bwMode="auto">
          <a:xfrm>
            <a:off x="7035726" y="1907059"/>
            <a:ext cx="9556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400" b="1">
                <a:solidFill>
                  <a:srgbClr val="D13F11"/>
                </a:solidFill>
              </a:rPr>
              <a:t>D </a:t>
            </a:r>
            <a:r>
              <a:rPr lang="en-US" altLang="zh-CN" sz="1400" b="1"/>
              <a:t>Group</a:t>
            </a:r>
          </a:p>
        </p:txBody>
      </p:sp>
      <p:sp>
        <p:nvSpPr>
          <p:cNvPr id="219178" name="Text Box 71"/>
          <p:cNvSpPr txBox="1">
            <a:spLocks noChangeArrowheads="1"/>
          </p:cNvSpPr>
          <p:nvPr/>
        </p:nvSpPr>
        <p:spPr bwMode="black">
          <a:xfrm>
            <a:off x="6892851" y="3245322"/>
            <a:ext cx="1762125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0650" indent="-1206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1C1C1C"/>
              </a:buClr>
              <a:buFontTx/>
              <a:buChar char="•"/>
            </a:pPr>
            <a:r>
              <a:rPr lang="en-US" altLang="zh-CN" sz="1000" b="1">
                <a:solidFill>
                  <a:srgbClr val="333333"/>
                </a:solidFill>
              </a:rPr>
              <a:t>Add your text in here</a:t>
            </a:r>
          </a:p>
          <a:p>
            <a:pPr eaLnBrk="1" hangingPunct="1">
              <a:spcBef>
                <a:spcPct val="50000"/>
              </a:spcBef>
              <a:buClr>
                <a:srgbClr val="1C1C1C"/>
              </a:buClr>
              <a:buFontTx/>
              <a:buChar char="•"/>
            </a:pPr>
            <a:endParaRPr lang="en-US" altLang="zh-CN" sz="800" b="1">
              <a:solidFill>
                <a:srgbClr val="333333"/>
              </a:solidFill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rgbClr val="1C1C1C"/>
              </a:buClr>
            </a:pPr>
            <a:r>
              <a:rPr lang="en-US" altLang="zh-CN" sz="1000">
                <a:solidFill>
                  <a:srgbClr val="333333"/>
                </a:solidFill>
              </a:rPr>
              <a:t>      - Your text in here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rgbClr val="1C1C1C"/>
              </a:buClr>
            </a:pPr>
            <a:r>
              <a:rPr lang="en-US" altLang="zh-CN" sz="1000">
                <a:solidFill>
                  <a:srgbClr val="333333"/>
                </a:solidFill>
              </a:rPr>
              <a:t>      - Your text in here</a:t>
            </a:r>
            <a:endParaRPr lang="en-US" altLang="zh-CN" sz="1000" b="1">
              <a:solidFill>
                <a:srgbClr val="333333"/>
              </a:solidFill>
            </a:endParaRPr>
          </a:p>
          <a:p>
            <a:pPr>
              <a:buClr>
                <a:srgbClr val="1C1C1C"/>
              </a:buClr>
            </a:pPr>
            <a:r>
              <a:rPr lang="en-US" altLang="zh-CN" sz="1000">
                <a:solidFill>
                  <a:srgbClr val="333333"/>
                </a:solidFill>
              </a:rPr>
              <a:t>      - Your text in here</a:t>
            </a:r>
          </a:p>
          <a:p>
            <a:pPr>
              <a:buClr>
                <a:srgbClr val="1C1C1C"/>
              </a:buClr>
            </a:pPr>
            <a:r>
              <a:rPr lang="en-US" altLang="zh-CN" sz="1000">
                <a:solidFill>
                  <a:srgbClr val="333333"/>
                </a:solidFill>
              </a:rPr>
              <a:t>      - Your text in here</a:t>
            </a:r>
          </a:p>
        </p:txBody>
      </p:sp>
      <p:grpSp>
        <p:nvGrpSpPr>
          <p:cNvPr id="219179" name="Group 72"/>
          <p:cNvGrpSpPr>
            <a:grpSpLocks/>
          </p:cNvGrpSpPr>
          <p:nvPr/>
        </p:nvGrpSpPr>
        <p:grpSpPr bwMode="auto">
          <a:xfrm rot="-1297425" flipH="1" flipV="1">
            <a:off x="6929364" y="2335684"/>
            <a:ext cx="1062037" cy="254000"/>
            <a:chOff x="2532" y="1051"/>
            <a:chExt cx="893" cy="246"/>
          </a:xfrm>
        </p:grpSpPr>
        <p:grpSp>
          <p:nvGrpSpPr>
            <p:cNvPr id="219181" name="Group 73"/>
            <p:cNvGrpSpPr>
              <a:grpSpLocks/>
            </p:cNvGrpSpPr>
            <p:nvPr/>
          </p:nvGrpSpPr>
          <p:grpSpPr bwMode="auto">
            <a:xfrm>
              <a:off x="2532" y="1051"/>
              <a:ext cx="743" cy="185"/>
              <a:chOff x="1565" y="2568"/>
              <a:chExt cx="1118" cy="279"/>
            </a:xfrm>
          </p:grpSpPr>
          <p:sp>
            <p:nvSpPr>
              <p:cNvPr id="219187" name="AutoShape 74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5F5F5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9188" name="AutoShape 75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5F5F5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9189" name="AutoShape 76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5F5F5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9190" name="AutoShape 77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5F5F5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219182" name="Group 78"/>
            <p:cNvGrpSpPr>
              <a:grpSpLocks/>
            </p:cNvGrpSpPr>
            <p:nvPr/>
          </p:nvGrpSpPr>
          <p:grpSpPr bwMode="auto">
            <a:xfrm rot="1353540">
              <a:off x="2682" y="1111"/>
              <a:ext cx="743" cy="186"/>
              <a:chOff x="1565" y="2568"/>
              <a:chExt cx="1118" cy="279"/>
            </a:xfrm>
          </p:grpSpPr>
          <p:sp>
            <p:nvSpPr>
              <p:cNvPr id="219183" name="AutoShape 79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5F5F5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9184" name="AutoShape 80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5F5F5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9185" name="AutoShape 81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5F5F5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9186" name="AutoShape 82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5F5F5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</p:grpSp>
      <p:sp>
        <p:nvSpPr>
          <p:cNvPr id="400467" name="Freeform 83"/>
          <p:cNvSpPr>
            <a:spLocks/>
          </p:cNvSpPr>
          <p:nvPr/>
        </p:nvSpPr>
        <p:spPr bwMode="gray">
          <a:xfrm>
            <a:off x="755576" y="3759672"/>
            <a:ext cx="612775" cy="1130300"/>
          </a:xfrm>
          <a:custGeom>
            <a:avLst/>
            <a:gdLst/>
            <a:ahLst/>
            <a:cxnLst>
              <a:cxn ang="0">
                <a:pos x="3" y="292"/>
              </a:cxn>
              <a:cxn ang="0">
                <a:pos x="386" y="712"/>
              </a:cxn>
              <a:cxn ang="0">
                <a:pos x="386" y="404"/>
              </a:cxn>
              <a:cxn ang="0">
                <a:pos x="0" y="0"/>
              </a:cxn>
              <a:cxn ang="0">
                <a:pos x="3" y="292"/>
              </a:cxn>
            </a:cxnLst>
            <a:rect l="0" t="0" r="r" b="b"/>
            <a:pathLst>
              <a:path w="386" h="712">
                <a:moveTo>
                  <a:pt x="3" y="292"/>
                </a:moveTo>
                <a:lnTo>
                  <a:pt x="386" y="712"/>
                </a:lnTo>
                <a:lnTo>
                  <a:pt x="386" y="404"/>
                </a:lnTo>
                <a:lnTo>
                  <a:pt x="0" y="0"/>
                </a:lnTo>
                <a:lnTo>
                  <a:pt x="3" y="292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alpha val="80000"/>
                </a:schemeClr>
              </a:gs>
              <a:gs pos="100000">
                <a:schemeClr val="folHlink">
                  <a:gamma/>
                  <a:tint val="48627"/>
                  <a:invGamma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8050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141</Words>
  <Application>Microsoft Office PowerPoint</Application>
  <PresentationFormat>全屏显示(4:3)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