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E1A8A-9DC2-4F0B-92CC-79B40C74CDA9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C8929-282D-471B-B742-7813BAF4A1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26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79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85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4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ChangeArrowheads="1"/>
          </p:cNvSpPr>
          <p:nvPr/>
        </p:nvSpPr>
        <p:spPr bwMode="blackGray">
          <a:xfrm>
            <a:off x="874514" y="4339357"/>
            <a:ext cx="7653338" cy="847725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>
                  <a:alpha val="50000"/>
                </a:schemeClr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blackGray">
          <a:xfrm>
            <a:off x="884039" y="3634507"/>
            <a:ext cx="7643813" cy="70485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blackGray">
          <a:xfrm>
            <a:off x="884039" y="2969345"/>
            <a:ext cx="7643813" cy="665162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>
                  <a:alpha val="50000"/>
                </a:schemeClr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blackGray">
          <a:xfrm>
            <a:off x="874514" y="2372445"/>
            <a:ext cx="7653338" cy="5969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>
                  <a:alpha val="50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399366" name="Rectangle 6"/>
          <p:cNvSpPr>
            <a:spLocks noChangeArrowheads="1"/>
          </p:cNvSpPr>
          <p:nvPr/>
        </p:nvSpPr>
        <p:spPr bwMode="blackGray">
          <a:xfrm>
            <a:off x="874514" y="1935882"/>
            <a:ext cx="7653338" cy="43656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>
                  <a:alpha val="50000"/>
                </a:schemeClr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218120" name="Line 7"/>
          <p:cNvSpPr>
            <a:spLocks noChangeShapeType="1"/>
          </p:cNvSpPr>
          <p:nvPr/>
        </p:nvSpPr>
        <p:spPr bwMode="gray">
          <a:xfrm>
            <a:off x="539552" y="2372445"/>
            <a:ext cx="82946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21" name="Line 8"/>
          <p:cNvSpPr>
            <a:spLocks noChangeShapeType="1"/>
          </p:cNvSpPr>
          <p:nvPr/>
        </p:nvSpPr>
        <p:spPr bwMode="gray">
          <a:xfrm>
            <a:off x="539552" y="2962995"/>
            <a:ext cx="82946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22" name="Line 9"/>
          <p:cNvSpPr>
            <a:spLocks noChangeShapeType="1"/>
          </p:cNvSpPr>
          <p:nvPr/>
        </p:nvSpPr>
        <p:spPr bwMode="gray">
          <a:xfrm>
            <a:off x="539552" y="3639270"/>
            <a:ext cx="82946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8123" name="Line 10"/>
          <p:cNvSpPr>
            <a:spLocks noChangeShapeType="1"/>
          </p:cNvSpPr>
          <p:nvPr/>
        </p:nvSpPr>
        <p:spPr bwMode="gray">
          <a:xfrm>
            <a:off x="539552" y="4342532"/>
            <a:ext cx="8294687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18124" name="Group 11"/>
          <p:cNvGrpSpPr>
            <a:grpSpLocks/>
          </p:cNvGrpSpPr>
          <p:nvPr/>
        </p:nvGrpSpPr>
        <p:grpSpPr bwMode="auto">
          <a:xfrm>
            <a:off x="2806502" y="4185370"/>
            <a:ext cx="3455987" cy="1239837"/>
            <a:chOff x="171" y="2983"/>
            <a:chExt cx="2836" cy="1018"/>
          </a:xfrm>
        </p:grpSpPr>
        <p:sp>
          <p:nvSpPr>
            <p:cNvPr id="399372" name="AutoShape 12"/>
            <p:cNvSpPr>
              <a:spLocks noChangeArrowheads="1"/>
            </p:cNvSpPr>
            <p:nvPr/>
          </p:nvSpPr>
          <p:spPr bwMode="gray">
            <a:xfrm>
              <a:off x="171" y="2983"/>
              <a:ext cx="2829" cy="1018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3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36078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99373" name="Oval 13"/>
            <p:cNvSpPr>
              <a:spLocks noChangeArrowheads="1"/>
            </p:cNvSpPr>
            <p:nvPr/>
          </p:nvSpPr>
          <p:spPr bwMode="gray">
            <a:xfrm>
              <a:off x="171" y="2990"/>
              <a:ext cx="2836" cy="50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9804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218125" name="Group 14"/>
          <p:cNvGrpSpPr>
            <a:grpSpLocks/>
          </p:cNvGrpSpPr>
          <p:nvPr/>
        </p:nvGrpSpPr>
        <p:grpSpPr bwMode="auto">
          <a:xfrm>
            <a:off x="3093839" y="3517032"/>
            <a:ext cx="2860675" cy="1062038"/>
            <a:chOff x="394" y="2571"/>
            <a:chExt cx="2347" cy="871"/>
          </a:xfrm>
        </p:grpSpPr>
        <p:sp>
          <p:nvSpPr>
            <p:cNvPr id="399375" name="AutoShape 15"/>
            <p:cNvSpPr>
              <a:spLocks noChangeArrowheads="1"/>
            </p:cNvSpPr>
            <p:nvPr/>
          </p:nvSpPr>
          <p:spPr bwMode="gray">
            <a:xfrm>
              <a:off x="394" y="2571"/>
              <a:ext cx="2347" cy="871"/>
            </a:xfrm>
            <a:prstGeom prst="can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5607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6078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99376" name="Oval 16"/>
            <p:cNvSpPr>
              <a:spLocks noChangeArrowheads="1"/>
            </p:cNvSpPr>
            <p:nvPr/>
          </p:nvSpPr>
          <p:spPr bwMode="gray">
            <a:xfrm>
              <a:off x="394" y="2576"/>
              <a:ext cx="2347" cy="431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6078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218126" name="Group 17"/>
          <p:cNvGrpSpPr>
            <a:grpSpLocks/>
          </p:cNvGrpSpPr>
          <p:nvPr/>
        </p:nvGrpSpPr>
        <p:grpSpPr bwMode="auto">
          <a:xfrm>
            <a:off x="3320852" y="2874095"/>
            <a:ext cx="2363787" cy="1003300"/>
            <a:chOff x="593" y="2111"/>
            <a:chExt cx="1940" cy="823"/>
          </a:xfrm>
        </p:grpSpPr>
        <p:sp>
          <p:nvSpPr>
            <p:cNvPr id="399378" name="AutoShape 18"/>
            <p:cNvSpPr>
              <a:spLocks noChangeArrowheads="1"/>
            </p:cNvSpPr>
            <p:nvPr/>
          </p:nvSpPr>
          <p:spPr bwMode="gray">
            <a:xfrm>
              <a:off x="597" y="2111"/>
              <a:ext cx="1936" cy="823"/>
            </a:xfrm>
            <a:prstGeom prst="can">
              <a:avLst>
                <a:gd name="adj" fmla="val 47144"/>
              </a:avLst>
            </a:prstGeom>
            <a:gradFill rotWithShape="1">
              <a:gsLst>
                <a:gs pos="0">
                  <a:schemeClr val="accent1">
                    <a:gamma/>
                    <a:shade val="5607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6078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99379" name="Oval 19"/>
            <p:cNvSpPr>
              <a:spLocks noChangeArrowheads="1"/>
            </p:cNvSpPr>
            <p:nvPr/>
          </p:nvSpPr>
          <p:spPr bwMode="gray">
            <a:xfrm>
              <a:off x="593" y="2115"/>
              <a:ext cx="1940" cy="38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6078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grpSp>
        <p:nvGrpSpPr>
          <p:cNvPr id="218127" name="Group 20"/>
          <p:cNvGrpSpPr>
            <a:grpSpLocks/>
          </p:cNvGrpSpPr>
          <p:nvPr/>
        </p:nvGrpSpPr>
        <p:grpSpPr bwMode="auto">
          <a:xfrm>
            <a:off x="3573264" y="2326407"/>
            <a:ext cx="1885950" cy="822325"/>
            <a:chOff x="800" y="1773"/>
            <a:chExt cx="1548" cy="675"/>
          </a:xfrm>
        </p:grpSpPr>
        <p:sp>
          <p:nvSpPr>
            <p:cNvPr id="399381" name="AutoShape 21"/>
            <p:cNvSpPr>
              <a:spLocks noChangeArrowheads="1"/>
            </p:cNvSpPr>
            <p:nvPr/>
          </p:nvSpPr>
          <p:spPr bwMode="gray">
            <a:xfrm>
              <a:off x="800" y="1773"/>
              <a:ext cx="1548" cy="675"/>
            </a:xfrm>
            <a:prstGeom prst="can">
              <a:avLst>
                <a:gd name="adj" fmla="val 40000"/>
              </a:avLst>
            </a:prstGeom>
            <a:gradFill rotWithShape="1">
              <a:gsLst>
                <a:gs pos="0">
                  <a:schemeClr val="folHlink">
                    <a:gamma/>
                    <a:shade val="65882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65882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99382" name="Oval 22"/>
            <p:cNvSpPr>
              <a:spLocks noChangeArrowheads="1"/>
            </p:cNvSpPr>
            <p:nvPr/>
          </p:nvSpPr>
          <p:spPr bwMode="gray">
            <a:xfrm>
              <a:off x="807" y="1773"/>
              <a:ext cx="1541" cy="270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76471"/>
                    <a:invGamma/>
                  </a:schemeClr>
                </a:gs>
                <a:gs pos="100000">
                  <a:schemeClr val="folHlink"/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218128" name="AutoShape 23"/>
          <p:cNvSpPr>
            <a:spLocks noChangeArrowheads="1"/>
          </p:cNvSpPr>
          <p:nvPr/>
        </p:nvSpPr>
        <p:spPr bwMode="gray">
          <a:xfrm>
            <a:off x="3809802" y="1916832"/>
            <a:ext cx="1473200" cy="560388"/>
          </a:xfrm>
          <a:prstGeom prst="can">
            <a:avLst>
              <a:gd name="adj" fmla="val 3664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18129" name="Rectangle 24"/>
          <p:cNvSpPr>
            <a:spLocks noChangeArrowheads="1"/>
          </p:cNvSpPr>
          <p:nvPr/>
        </p:nvSpPr>
        <p:spPr bwMode="gray">
          <a:xfrm>
            <a:off x="3719314" y="2758207"/>
            <a:ext cx="1635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b="1">
                <a:solidFill>
                  <a:srgbClr val="FFFFFF"/>
                </a:solidFill>
              </a:rPr>
              <a:t>Your text in here</a:t>
            </a:r>
          </a:p>
        </p:txBody>
      </p:sp>
      <p:sp>
        <p:nvSpPr>
          <p:cNvPr id="218130" name="Rectangle 25"/>
          <p:cNvSpPr>
            <a:spLocks noChangeArrowheads="1"/>
          </p:cNvSpPr>
          <p:nvPr/>
        </p:nvSpPr>
        <p:spPr bwMode="gray">
          <a:xfrm>
            <a:off x="3719314" y="3432895"/>
            <a:ext cx="1635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>
                <a:solidFill>
                  <a:srgbClr val="FFFFFF"/>
                </a:solidFill>
              </a:rPr>
              <a:t>Your text in here</a:t>
            </a:r>
          </a:p>
        </p:txBody>
      </p:sp>
      <p:sp>
        <p:nvSpPr>
          <p:cNvPr id="218131" name="Rectangle 26"/>
          <p:cNvSpPr>
            <a:spLocks noChangeArrowheads="1"/>
          </p:cNvSpPr>
          <p:nvPr/>
        </p:nvSpPr>
        <p:spPr bwMode="gray">
          <a:xfrm>
            <a:off x="3719314" y="4123457"/>
            <a:ext cx="1635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>
                <a:solidFill>
                  <a:srgbClr val="FFFFFF"/>
                </a:solidFill>
              </a:rPr>
              <a:t>Your text in here</a:t>
            </a:r>
          </a:p>
        </p:txBody>
      </p:sp>
      <p:sp>
        <p:nvSpPr>
          <p:cNvPr id="218132" name="Rectangle 27"/>
          <p:cNvSpPr>
            <a:spLocks noChangeArrowheads="1"/>
          </p:cNvSpPr>
          <p:nvPr/>
        </p:nvSpPr>
        <p:spPr bwMode="gray">
          <a:xfrm>
            <a:off x="3719314" y="5020395"/>
            <a:ext cx="1635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400" b="1">
                <a:solidFill>
                  <a:srgbClr val="FFFFFF"/>
                </a:solidFill>
              </a:rPr>
              <a:t>Your text in here</a:t>
            </a:r>
          </a:p>
        </p:txBody>
      </p:sp>
      <p:sp>
        <p:nvSpPr>
          <p:cNvPr id="218133" name="Rectangle 28"/>
          <p:cNvSpPr>
            <a:spLocks noChangeArrowheads="1"/>
          </p:cNvSpPr>
          <p:nvPr/>
        </p:nvSpPr>
        <p:spPr bwMode="gray">
          <a:xfrm>
            <a:off x="3719314" y="2159720"/>
            <a:ext cx="1635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1200" b="1">
                <a:solidFill>
                  <a:srgbClr val="FFFFFF"/>
                </a:solidFill>
              </a:rPr>
              <a:t>Your text in here</a:t>
            </a:r>
          </a:p>
        </p:txBody>
      </p:sp>
      <p:sp>
        <p:nvSpPr>
          <p:cNvPr id="218134" name="Text Box 29"/>
          <p:cNvSpPr txBox="1">
            <a:spLocks noChangeArrowheads="1"/>
          </p:cNvSpPr>
          <p:nvPr/>
        </p:nvSpPr>
        <p:spPr bwMode="gray">
          <a:xfrm>
            <a:off x="1938139" y="1993032"/>
            <a:ext cx="1404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35" name="Text Box 30"/>
          <p:cNvSpPr txBox="1">
            <a:spLocks noChangeArrowheads="1"/>
          </p:cNvSpPr>
          <p:nvPr/>
        </p:nvSpPr>
        <p:spPr bwMode="gray">
          <a:xfrm>
            <a:off x="1714302" y="2526432"/>
            <a:ext cx="14049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36" name="Text Box 31"/>
          <p:cNvSpPr txBox="1">
            <a:spLocks noChangeArrowheads="1"/>
          </p:cNvSpPr>
          <p:nvPr/>
        </p:nvSpPr>
        <p:spPr bwMode="gray">
          <a:xfrm>
            <a:off x="1499989" y="3145557"/>
            <a:ext cx="1404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37" name="Text Box 32"/>
          <p:cNvSpPr txBox="1">
            <a:spLocks noChangeArrowheads="1"/>
          </p:cNvSpPr>
          <p:nvPr/>
        </p:nvSpPr>
        <p:spPr bwMode="gray">
          <a:xfrm>
            <a:off x="1346002" y="3890095"/>
            <a:ext cx="1404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38" name="Text Box 33"/>
          <p:cNvSpPr txBox="1">
            <a:spLocks noChangeArrowheads="1"/>
          </p:cNvSpPr>
          <p:nvPr/>
        </p:nvSpPr>
        <p:spPr bwMode="gray">
          <a:xfrm>
            <a:off x="1230114" y="4658445"/>
            <a:ext cx="14049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39" name="Text Box 34"/>
          <p:cNvSpPr txBox="1">
            <a:spLocks noChangeArrowheads="1"/>
          </p:cNvSpPr>
          <p:nvPr/>
        </p:nvSpPr>
        <p:spPr bwMode="gray">
          <a:xfrm>
            <a:off x="5557639" y="1993032"/>
            <a:ext cx="1404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40" name="Text Box 35"/>
          <p:cNvSpPr txBox="1">
            <a:spLocks noChangeArrowheads="1"/>
          </p:cNvSpPr>
          <p:nvPr/>
        </p:nvSpPr>
        <p:spPr bwMode="gray">
          <a:xfrm>
            <a:off x="5838627" y="2526432"/>
            <a:ext cx="14049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41" name="Text Box 36"/>
          <p:cNvSpPr txBox="1">
            <a:spLocks noChangeArrowheads="1"/>
          </p:cNvSpPr>
          <p:nvPr/>
        </p:nvSpPr>
        <p:spPr bwMode="gray">
          <a:xfrm>
            <a:off x="6148189" y="3145557"/>
            <a:ext cx="14049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42" name="Text Box 37"/>
          <p:cNvSpPr txBox="1">
            <a:spLocks noChangeArrowheads="1"/>
          </p:cNvSpPr>
          <p:nvPr/>
        </p:nvSpPr>
        <p:spPr bwMode="gray">
          <a:xfrm>
            <a:off x="6384727" y="3890095"/>
            <a:ext cx="14049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  <p:sp>
        <p:nvSpPr>
          <p:cNvPr id="218143" name="Text Box 38"/>
          <p:cNvSpPr txBox="1">
            <a:spLocks noChangeArrowheads="1"/>
          </p:cNvSpPr>
          <p:nvPr/>
        </p:nvSpPr>
        <p:spPr bwMode="gray">
          <a:xfrm>
            <a:off x="6640314" y="4658445"/>
            <a:ext cx="14049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Char char="•"/>
            </a:pPr>
            <a:r>
              <a:rPr lang="zh-CN" altLang="en-US" sz="1200">
                <a:solidFill>
                  <a:srgbClr val="1C1C1C"/>
                </a:solidFill>
              </a:rPr>
              <a:t> </a:t>
            </a:r>
            <a:r>
              <a:rPr lang="en-US" altLang="zh-CN" sz="1200">
                <a:solidFill>
                  <a:srgbClr val="1C1C1C"/>
                </a:solidFill>
              </a:rPr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3321837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87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