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44C7A-4C46-4F22-9EBD-458AC9712EB3}" type="datetimeFigureOut">
              <a:rPr lang="zh-CN" altLang="en-US" smtClean="0"/>
              <a:t>2013/7/10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40576-BDEB-4892-95B6-AA41EB7901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176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045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205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3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4" name="Line 3"/>
          <p:cNvSpPr>
            <a:spLocks noChangeShapeType="1"/>
          </p:cNvSpPr>
          <p:nvPr/>
        </p:nvSpPr>
        <p:spPr bwMode="auto">
          <a:xfrm>
            <a:off x="2544688" y="2293268"/>
            <a:ext cx="3759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45" name="Line 4"/>
          <p:cNvSpPr>
            <a:spLocks noChangeShapeType="1"/>
          </p:cNvSpPr>
          <p:nvPr/>
        </p:nvSpPr>
        <p:spPr bwMode="auto">
          <a:xfrm>
            <a:off x="2544688" y="3017168"/>
            <a:ext cx="3759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46" name="Line 5"/>
          <p:cNvSpPr>
            <a:spLocks noChangeShapeType="1"/>
          </p:cNvSpPr>
          <p:nvPr/>
        </p:nvSpPr>
        <p:spPr bwMode="auto">
          <a:xfrm>
            <a:off x="2544688" y="3702968"/>
            <a:ext cx="3759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47" name="Line 6"/>
          <p:cNvSpPr>
            <a:spLocks noChangeShapeType="1"/>
          </p:cNvSpPr>
          <p:nvPr/>
        </p:nvSpPr>
        <p:spPr bwMode="auto">
          <a:xfrm>
            <a:off x="2544688" y="4407818"/>
            <a:ext cx="3759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48" name="Line 7"/>
          <p:cNvSpPr>
            <a:spLocks noChangeShapeType="1"/>
          </p:cNvSpPr>
          <p:nvPr/>
        </p:nvSpPr>
        <p:spPr bwMode="auto">
          <a:xfrm>
            <a:off x="2544688" y="5103143"/>
            <a:ext cx="3759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49" name="AutoShape 8"/>
          <p:cNvSpPr>
            <a:spLocks noChangeArrowheads="1"/>
          </p:cNvSpPr>
          <p:nvPr/>
        </p:nvSpPr>
        <p:spPr bwMode="gray">
          <a:xfrm>
            <a:off x="773038" y="2024981"/>
            <a:ext cx="2043113" cy="576262"/>
          </a:xfrm>
          <a:prstGeom prst="cube">
            <a:avLst>
              <a:gd name="adj" fmla="val 24338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/>
              <a:t>Your text  in here</a:t>
            </a:r>
          </a:p>
        </p:txBody>
      </p:sp>
      <p:sp>
        <p:nvSpPr>
          <p:cNvPr id="215050" name="AutoShape 9"/>
          <p:cNvSpPr>
            <a:spLocks noChangeArrowheads="1"/>
          </p:cNvSpPr>
          <p:nvPr/>
        </p:nvSpPr>
        <p:spPr bwMode="gray">
          <a:xfrm>
            <a:off x="773038" y="2720306"/>
            <a:ext cx="2043113" cy="576262"/>
          </a:xfrm>
          <a:prstGeom prst="cube">
            <a:avLst>
              <a:gd name="adj" fmla="val 24338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/>
              <a:t>Your text  in here</a:t>
            </a:r>
          </a:p>
        </p:txBody>
      </p:sp>
      <p:sp>
        <p:nvSpPr>
          <p:cNvPr id="215051" name="AutoShape 10"/>
          <p:cNvSpPr>
            <a:spLocks noChangeArrowheads="1"/>
          </p:cNvSpPr>
          <p:nvPr/>
        </p:nvSpPr>
        <p:spPr bwMode="gray">
          <a:xfrm>
            <a:off x="773038" y="3428331"/>
            <a:ext cx="2043113" cy="576262"/>
          </a:xfrm>
          <a:prstGeom prst="cube">
            <a:avLst>
              <a:gd name="adj" fmla="val 24338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/>
              <a:t>Your text  in here</a:t>
            </a:r>
          </a:p>
        </p:txBody>
      </p:sp>
      <p:sp>
        <p:nvSpPr>
          <p:cNvPr id="396299" name="AutoShape 11"/>
          <p:cNvSpPr>
            <a:spLocks noChangeArrowheads="1"/>
          </p:cNvSpPr>
          <p:nvPr/>
        </p:nvSpPr>
        <p:spPr bwMode="gray">
          <a:xfrm rot="5400000">
            <a:off x="2408957" y="2509962"/>
            <a:ext cx="4400550" cy="2062162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57150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215055" name="Text Box 12"/>
          <p:cNvSpPr txBox="1">
            <a:spLocks noChangeArrowheads="1"/>
          </p:cNvSpPr>
          <p:nvPr/>
        </p:nvSpPr>
        <p:spPr bwMode="gray">
          <a:xfrm>
            <a:off x="3703563" y="2490118"/>
            <a:ext cx="18923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solidFill>
                  <a:srgbClr val="9C4A06"/>
                </a:solidFill>
              </a:rPr>
              <a:t>ThemeGallery</a:t>
            </a:r>
            <a:r>
              <a:rPr lang="en-US" altLang="zh-CN" sz="1600">
                <a:solidFill>
                  <a:srgbClr val="1C1C1C"/>
                </a:solidFill>
              </a:rPr>
              <a:t> </a:t>
            </a:r>
          </a:p>
          <a:p>
            <a:pPr algn="ctr"/>
            <a:r>
              <a:rPr lang="en-US" altLang="zh-CN" sz="1600">
                <a:solidFill>
                  <a:srgbClr val="1C1C1C"/>
                </a:solidFill>
              </a:rPr>
              <a:t>is a Design Digital Content &amp; Contents </a:t>
            </a:r>
          </a:p>
          <a:p>
            <a:pPr algn="ctr"/>
            <a:r>
              <a:rPr lang="en-US" altLang="zh-CN" sz="1600">
                <a:solidFill>
                  <a:srgbClr val="1C1C1C"/>
                </a:solidFill>
              </a:rPr>
              <a:t>mall developed</a:t>
            </a:r>
          </a:p>
          <a:p>
            <a:pPr algn="ctr"/>
            <a:r>
              <a:rPr lang="en-US" altLang="zh-CN" sz="1600">
                <a:solidFill>
                  <a:srgbClr val="1C1C1C"/>
                </a:solidFill>
              </a:rPr>
              <a:t>by Guild Design Inc.</a:t>
            </a:r>
          </a:p>
        </p:txBody>
      </p:sp>
      <p:sp>
        <p:nvSpPr>
          <p:cNvPr id="215056" name="AutoShape 13"/>
          <p:cNvSpPr>
            <a:spLocks noChangeArrowheads="1"/>
          </p:cNvSpPr>
          <p:nvPr/>
        </p:nvSpPr>
        <p:spPr bwMode="gray">
          <a:xfrm>
            <a:off x="769863" y="4118893"/>
            <a:ext cx="2043113" cy="576263"/>
          </a:xfrm>
          <a:prstGeom prst="cube">
            <a:avLst>
              <a:gd name="adj" fmla="val 24338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/>
              <a:t>Your text  in here</a:t>
            </a:r>
          </a:p>
        </p:txBody>
      </p:sp>
      <p:sp>
        <p:nvSpPr>
          <p:cNvPr id="215057" name="AutoShape 14"/>
          <p:cNvSpPr>
            <a:spLocks noChangeArrowheads="1"/>
          </p:cNvSpPr>
          <p:nvPr/>
        </p:nvSpPr>
        <p:spPr bwMode="gray">
          <a:xfrm>
            <a:off x="755576" y="4842793"/>
            <a:ext cx="2043112" cy="576263"/>
          </a:xfrm>
          <a:prstGeom prst="cube">
            <a:avLst>
              <a:gd name="adj" fmla="val 24338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/>
              <a:t>Your text  in here</a:t>
            </a:r>
          </a:p>
        </p:txBody>
      </p:sp>
      <p:sp>
        <p:nvSpPr>
          <p:cNvPr id="215058" name="AutoShape 15"/>
          <p:cNvSpPr>
            <a:spLocks noChangeArrowheads="1"/>
          </p:cNvSpPr>
          <p:nvPr/>
        </p:nvSpPr>
        <p:spPr bwMode="gray">
          <a:xfrm>
            <a:off x="6461051" y="1991643"/>
            <a:ext cx="2043112" cy="576263"/>
          </a:xfrm>
          <a:prstGeom prst="cube">
            <a:avLst>
              <a:gd name="adj" fmla="val 24338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/>
              <a:t>Your text  in here</a:t>
            </a:r>
          </a:p>
        </p:txBody>
      </p:sp>
      <p:sp>
        <p:nvSpPr>
          <p:cNvPr id="215059" name="AutoShape 16"/>
          <p:cNvSpPr>
            <a:spLocks noChangeArrowheads="1"/>
          </p:cNvSpPr>
          <p:nvPr/>
        </p:nvSpPr>
        <p:spPr bwMode="gray">
          <a:xfrm>
            <a:off x="6461051" y="2686968"/>
            <a:ext cx="2043112" cy="576263"/>
          </a:xfrm>
          <a:prstGeom prst="cube">
            <a:avLst>
              <a:gd name="adj" fmla="val 24338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/>
              <a:t>Your text  in here</a:t>
            </a:r>
          </a:p>
        </p:txBody>
      </p:sp>
      <p:sp>
        <p:nvSpPr>
          <p:cNvPr id="215060" name="AutoShape 17"/>
          <p:cNvSpPr>
            <a:spLocks noChangeArrowheads="1"/>
          </p:cNvSpPr>
          <p:nvPr/>
        </p:nvSpPr>
        <p:spPr bwMode="gray">
          <a:xfrm>
            <a:off x="6461051" y="3394993"/>
            <a:ext cx="2043112" cy="576263"/>
          </a:xfrm>
          <a:prstGeom prst="cube">
            <a:avLst>
              <a:gd name="adj" fmla="val 24338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/>
              <a:t>Your text  in here</a:t>
            </a:r>
          </a:p>
        </p:txBody>
      </p:sp>
      <p:sp>
        <p:nvSpPr>
          <p:cNvPr id="215061" name="AutoShape 18"/>
          <p:cNvSpPr>
            <a:spLocks noChangeArrowheads="1"/>
          </p:cNvSpPr>
          <p:nvPr/>
        </p:nvSpPr>
        <p:spPr bwMode="gray">
          <a:xfrm>
            <a:off x="6457876" y="4085556"/>
            <a:ext cx="2043112" cy="576262"/>
          </a:xfrm>
          <a:prstGeom prst="cube">
            <a:avLst>
              <a:gd name="adj" fmla="val 24338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/>
              <a:t>Your text  in here</a:t>
            </a:r>
          </a:p>
        </p:txBody>
      </p:sp>
      <p:sp>
        <p:nvSpPr>
          <p:cNvPr id="215062" name="AutoShape 19"/>
          <p:cNvSpPr>
            <a:spLocks noChangeArrowheads="1"/>
          </p:cNvSpPr>
          <p:nvPr/>
        </p:nvSpPr>
        <p:spPr bwMode="gray">
          <a:xfrm>
            <a:off x="6443588" y="4809456"/>
            <a:ext cx="2043113" cy="576262"/>
          </a:xfrm>
          <a:prstGeom prst="cube">
            <a:avLst>
              <a:gd name="adj" fmla="val 24338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/>
              <a:t>Your text  in here</a:t>
            </a:r>
          </a:p>
        </p:txBody>
      </p:sp>
    </p:spTree>
    <p:extLst>
      <p:ext uri="{BB962C8B-B14F-4D97-AF65-F5344CB8AC3E}">
        <p14:creationId xmlns:p14="http://schemas.microsoft.com/office/powerpoint/2010/main" val="71309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绿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8727</TotalTime>
  <Words>72</Words>
  <Application>Microsoft Office PowerPoint</Application>
  <PresentationFormat>全屏显示(4:3)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199</cp:revision>
  <dcterms:created xsi:type="dcterms:W3CDTF">2006-07-05T15:28:04Z</dcterms:created>
  <dcterms:modified xsi:type="dcterms:W3CDTF">2013-07-10T09:01:27Z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