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75264D-B038-44BC-B065-538B708E7D53}" type="datetimeFigureOut">
              <a:rPr lang="zh-CN" altLang="en-US" smtClean="0"/>
              <a:t>2013/7/10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98EEDB-C50F-4FFA-8490-9FD9AFCED6F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889189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dirty="0" smtClean="0"/>
              <a:t>更多</a:t>
            </a:r>
            <a:r>
              <a:rPr lang="en-US" altLang="zh-CN" dirty="0" smtClean="0"/>
              <a:t>PPT</a:t>
            </a:r>
            <a:r>
              <a:rPr lang="zh-CN" altLang="en-US" dirty="0" smtClean="0"/>
              <a:t>素材与教程，请登录</a:t>
            </a:r>
            <a:r>
              <a:rPr lang="en-US" altLang="zh-CN" dirty="0" err="1" smtClean="0"/>
              <a:t>PPTfans,PPT</a:t>
            </a:r>
            <a:r>
              <a:rPr lang="zh-CN" altLang="en-US" dirty="0" smtClean="0"/>
              <a:t>设计教程网：</a:t>
            </a:r>
            <a:r>
              <a:rPr lang="en-US" altLang="zh-CN" dirty="0" smtClean="0"/>
              <a:t>http://www.pptfans.cn</a:t>
            </a:r>
            <a:endParaRPr lang="zh-CN" altLang="en-US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F3E302C-AC00-4A3F-85B4-6B3AE6C76FD5}" type="slidenum">
              <a:rPr lang="zh-CN" altLang="en-US" smtClean="0"/>
              <a:pPr>
                <a:defRPr/>
              </a:pPr>
              <a:t>1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393947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8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750549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smtClean="0"/>
              <a:t>7/10/2013</a:t>
            </a:fld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03792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4020" name="Picture 4" descr="circuler_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584398" y="2474566"/>
            <a:ext cx="1758950" cy="1712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4021" name="Oval 5"/>
          <p:cNvSpPr>
            <a:spLocks noChangeArrowheads="1"/>
          </p:cNvSpPr>
          <p:nvPr/>
        </p:nvSpPr>
        <p:spPr bwMode="gray">
          <a:xfrm>
            <a:off x="608211" y="2461866"/>
            <a:ext cx="1735137" cy="1736725"/>
          </a:xfrm>
          <a:prstGeom prst="ellipse">
            <a:avLst/>
          </a:prstGeom>
          <a:solidFill>
            <a:srgbClr val="99FF66">
              <a:alpha val="50195"/>
            </a:srgbClr>
          </a:solidFill>
          <a:ln w="76200" algn="ctr">
            <a:solidFill>
              <a:srgbClr val="FFFFFF">
                <a:alpha val="79999"/>
              </a:srgbClr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grpSp>
        <p:nvGrpSpPr>
          <p:cNvPr id="214022" name="Group 6"/>
          <p:cNvGrpSpPr>
            <a:grpSpLocks/>
          </p:cNvGrpSpPr>
          <p:nvPr/>
        </p:nvGrpSpPr>
        <p:grpSpPr bwMode="auto">
          <a:xfrm>
            <a:off x="6845498" y="2461866"/>
            <a:ext cx="1758950" cy="1736725"/>
            <a:chOff x="2662" y="1859"/>
            <a:chExt cx="1506" cy="1486"/>
          </a:xfrm>
        </p:grpSpPr>
        <p:pic>
          <p:nvPicPr>
            <p:cNvPr id="214039" name="Picture 7" descr="circuler_1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2662" y="1870"/>
              <a:ext cx="1506" cy="14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14040" name="Oval 8"/>
            <p:cNvSpPr>
              <a:spLocks noChangeArrowheads="1"/>
            </p:cNvSpPr>
            <p:nvPr/>
          </p:nvSpPr>
          <p:spPr bwMode="gray">
            <a:xfrm>
              <a:off x="2682" y="1859"/>
              <a:ext cx="1486" cy="1486"/>
            </a:xfrm>
            <a:prstGeom prst="ellipse">
              <a:avLst/>
            </a:prstGeom>
            <a:solidFill>
              <a:srgbClr val="99FF66">
                <a:alpha val="50195"/>
              </a:srgbClr>
            </a:solidFill>
            <a:ln w="76200" algn="ctr">
              <a:solidFill>
                <a:srgbClr val="FFFFFF">
                  <a:alpha val="79999"/>
                </a:srgbClr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</p:grpSp>
      <p:sp>
        <p:nvSpPr>
          <p:cNvPr id="214023" name="Freeform 9"/>
          <p:cNvSpPr>
            <a:spLocks/>
          </p:cNvSpPr>
          <p:nvPr/>
        </p:nvSpPr>
        <p:spPr bwMode="gray">
          <a:xfrm>
            <a:off x="2505273" y="2811116"/>
            <a:ext cx="4148138" cy="533400"/>
          </a:xfrm>
          <a:custGeom>
            <a:avLst/>
            <a:gdLst>
              <a:gd name="T0" fmla="*/ 0 w 2347"/>
              <a:gd name="T1" fmla="*/ 2147483646 h 336"/>
              <a:gd name="T2" fmla="*/ 0 w 2347"/>
              <a:gd name="T3" fmla="*/ 2147483646 h 336"/>
              <a:gd name="T4" fmla="*/ 2147483646 w 2347"/>
              <a:gd name="T5" fmla="*/ 2147483646 h 336"/>
              <a:gd name="T6" fmla="*/ 2147483646 w 2347"/>
              <a:gd name="T7" fmla="*/ 0 h 336"/>
              <a:gd name="T8" fmla="*/ 2147483646 w 2347"/>
              <a:gd name="T9" fmla="*/ 2147483646 h 336"/>
              <a:gd name="T10" fmla="*/ 0 w 2347"/>
              <a:gd name="T11" fmla="*/ 2147483646 h 33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347"/>
              <a:gd name="T19" fmla="*/ 0 h 336"/>
              <a:gd name="T20" fmla="*/ 2347 w 2347"/>
              <a:gd name="T21" fmla="*/ 336 h 3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347" h="336">
                <a:moveTo>
                  <a:pt x="0" y="188"/>
                </a:moveTo>
                <a:lnTo>
                  <a:pt x="0" y="336"/>
                </a:lnTo>
                <a:lnTo>
                  <a:pt x="2347" y="336"/>
                </a:lnTo>
                <a:lnTo>
                  <a:pt x="2005" y="0"/>
                </a:lnTo>
                <a:lnTo>
                  <a:pt x="2005" y="189"/>
                </a:lnTo>
                <a:lnTo>
                  <a:pt x="0" y="188"/>
                </a:lnTo>
                <a:close/>
              </a:path>
            </a:pathLst>
          </a:custGeom>
          <a:gradFill rotWithShape="1">
            <a:gsLst>
              <a:gs pos="0">
                <a:srgbClr val="EEEEA9"/>
              </a:gs>
              <a:gs pos="100000">
                <a:srgbClr val="CCCC00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14024" name="AutoShape 10"/>
          <p:cNvSpPr>
            <a:spLocks noChangeArrowheads="1"/>
          </p:cNvSpPr>
          <p:nvPr/>
        </p:nvSpPr>
        <p:spPr bwMode="invGray">
          <a:xfrm>
            <a:off x="3772098" y="1718916"/>
            <a:ext cx="1612900" cy="858837"/>
          </a:xfrm>
          <a:prstGeom prst="upArrow">
            <a:avLst>
              <a:gd name="adj1" fmla="val 65157"/>
              <a:gd name="adj2" fmla="val 48347"/>
            </a:avLst>
          </a:prstGeom>
          <a:gradFill rotWithShape="1">
            <a:gsLst>
              <a:gs pos="0">
                <a:srgbClr val="FF9933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214025" name="AutoShape 11"/>
          <p:cNvSpPr>
            <a:spLocks noChangeArrowheads="1"/>
          </p:cNvSpPr>
          <p:nvPr/>
        </p:nvSpPr>
        <p:spPr bwMode="invGray">
          <a:xfrm flipV="1">
            <a:off x="3772098" y="4198591"/>
            <a:ext cx="1612900" cy="858837"/>
          </a:xfrm>
          <a:prstGeom prst="upArrow">
            <a:avLst>
              <a:gd name="adj1" fmla="val 65157"/>
              <a:gd name="adj2" fmla="val 48347"/>
            </a:avLst>
          </a:prstGeom>
          <a:gradFill rotWithShape="1">
            <a:gsLst>
              <a:gs pos="0">
                <a:srgbClr val="66CCFF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214026" name="AutoShape 12"/>
          <p:cNvSpPr>
            <a:spLocks noChangeArrowheads="1"/>
          </p:cNvSpPr>
          <p:nvPr/>
        </p:nvSpPr>
        <p:spPr bwMode="gray">
          <a:xfrm>
            <a:off x="2413198" y="5201891"/>
            <a:ext cx="4048125" cy="593725"/>
          </a:xfrm>
          <a:prstGeom prst="roundRect">
            <a:avLst>
              <a:gd name="adj" fmla="val 0"/>
            </a:avLst>
          </a:prstGeom>
          <a:gradFill rotWithShape="1">
            <a:gsLst>
              <a:gs pos="0">
                <a:srgbClr val="737373"/>
              </a:gs>
              <a:gs pos="50000">
                <a:srgbClr val="F8F8F8"/>
              </a:gs>
              <a:gs pos="100000">
                <a:srgbClr val="737373"/>
              </a:gs>
            </a:gsLst>
            <a:lin ang="2700000" scaled="1"/>
          </a:gradFill>
          <a:ln>
            <a:noFill/>
          </a:ln>
          <a:effectLst>
            <a:outerShdw dist="53882" dir="2700000" algn="ctr" rotWithShape="0">
              <a:srgbClr val="000000">
                <a:alpha val="50000"/>
              </a:srgbClr>
            </a:outerShdw>
          </a:effectLst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cxnSp>
        <p:nvCxnSpPr>
          <p:cNvPr id="214027" name="AutoShape 13"/>
          <p:cNvCxnSpPr>
            <a:cxnSpLocks noChangeShapeType="1"/>
            <a:stCxn id="214021" idx="4"/>
            <a:endCxn id="214026" idx="1"/>
          </p:cNvCxnSpPr>
          <p:nvPr/>
        </p:nvCxnSpPr>
        <p:spPr bwMode="auto">
          <a:xfrm rot="16200000" flipH="1">
            <a:off x="1313855" y="4399409"/>
            <a:ext cx="1262062" cy="936625"/>
          </a:xfrm>
          <a:prstGeom prst="bentConnector2">
            <a:avLst/>
          </a:prstGeom>
          <a:noFill/>
          <a:ln w="38100" cap="rnd">
            <a:solidFill>
              <a:srgbClr val="B2B2B2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4028" name="AutoShape 14"/>
          <p:cNvCxnSpPr>
            <a:cxnSpLocks noChangeShapeType="1"/>
            <a:stCxn id="214040" idx="4"/>
            <a:endCxn id="214026" idx="3"/>
          </p:cNvCxnSpPr>
          <p:nvPr/>
        </p:nvCxnSpPr>
        <p:spPr bwMode="auto">
          <a:xfrm rot="5400000">
            <a:off x="6468467" y="4229547"/>
            <a:ext cx="1262062" cy="1276350"/>
          </a:xfrm>
          <a:prstGeom prst="bentConnector2">
            <a:avLst/>
          </a:prstGeom>
          <a:noFill/>
          <a:ln w="38100" cap="rnd">
            <a:solidFill>
              <a:srgbClr val="B2B2B2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4029" name="Freeform 15"/>
          <p:cNvSpPr>
            <a:spLocks/>
          </p:cNvSpPr>
          <p:nvPr/>
        </p:nvSpPr>
        <p:spPr bwMode="gray">
          <a:xfrm flipH="1" flipV="1">
            <a:off x="2505273" y="3379441"/>
            <a:ext cx="4148138" cy="533400"/>
          </a:xfrm>
          <a:custGeom>
            <a:avLst/>
            <a:gdLst>
              <a:gd name="T0" fmla="*/ 0 w 2347"/>
              <a:gd name="T1" fmla="*/ 2147483646 h 336"/>
              <a:gd name="T2" fmla="*/ 0 w 2347"/>
              <a:gd name="T3" fmla="*/ 2147483646 h 336"/>
              <a:gd name="T4" fmla="*/ 2147483646 w 2347"/>
              <a:gd name="T5" fmla="*/ 2147483646 h 336"/>
              <a:gd name="T6" fmla="*/ 2147483646 w 2347"/>
              <a:gd name="T7" fmla="*/ 0 h 336"/>
              <a:gd name="T8" fmla="*/ 2147483646 w 2347"/>
              <a:gd name="T9" fmla="*/ 2147483646 h 336"/>
              <a:gd name="T10" fmla="*/ 0 w 2347"/>
              <a:gd name="T11" fmla="*/ 2147483646 h 33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347"/>
              <a:gd name="T19" fmla="*/ 0 h 336"/>
              <a:gd name="T20" fmla="*/ 2347 w 2347"/>
              <a:gd name="T21" fmla="*/ 336 h 3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347" h="336">
                <a:moveTo>
                  <a:pt x="0" y="188"/>
                </a:moveTo>
                <a:lnTo>
                  <a:pt x="0" y="336"/>
                </a:lnTo>
                <a:lnTo>
                  <a:pt x="2347" y="336"/>
                </a:lnTo>
                <a:lnTo>
                  <a:pt x="2005" y="0"/>
                </a:lnTo>
                <a:lnTo>
                  <a:pt x="2005" y="189"/>
                </a:lnTo>
                <a:lnTo>
                  <a:pt x="0" y="188"/>
                </a:lnTo>
                <a:close/>
              </a:path>
            </a:pathLst>
          </a:custGeom>
          <a:gradFill rotWithShape="1">
            <a:gsLst>
              <a:gs pos="0">
                <a:srgbClr val="EEEEA9"/>
              </a:gs>
              <a:gs pos="100000">
                <a:srgbClr val="CCCC00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14030" name="Text Box 16"/>
          <p:cNvSpPr txBox="1">
            <a:spLocks noChangeArrowheads="1"/>
          </p:cNvSpPr>
          <p:nvPr/>
        </p:nvSpPr>
        <p:spPr bwMode="auto">
          <a:xfrm>
            <a:off x="738386" y="2931766"/>
            <a:ext cx="1435100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zh-CN" sz="1600" b="1">
                <a:solidFill>
                  <a:srgbClr val="000000"/>
                </a:solidFill>
              </a:rPr>
              <a:t>Description of the contents</a:t>
            </a:r>
          </a:p>
        </p:txBody>
      </p:sp>
      <p:sp>
        <p:nvSpPr>
          <p:cNvPr id="214031" name="Text Box 17"/>
          <p:cNvSpPr txBox="1">
            <a:spLocks noChangeArrowheads="1"/>
          </p:cNvSpPr>
          <p:nvPr/>
        </p:nvSpPr>
        <p:spPr bwMode="auto">
          <a:xfrm>
            <a:off x="7039173" y="2931766"/>
            <a:ext cx="1435100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zh-CN" sz="1600" b="1">
                <a:solidFill>
                  <a:srgbClr val="000000"/>
                </a:solidFill>
              </a:rPr>
              <a:t>Description of the contents</a:t>
            </a:r>
          </a:p>
        </p:txBody>
      </p:sp>
      <p:sp>
        <p:nvSpPr>
          <p:cNvPr id="214032" name="Text Box 18"/>
          <p:cNvSpPr txBox="1">
            <a:spLocks noChangeArrowheads="1"/>
          </p:cNvSpPr>
          <p:nvPr/>
        </p:nvSpPr>
        <p:spPr bwMode="auto">
          <a:xfrm>
            <a:off x="3619698" y="3728691"/>
            <a:ext cx="19478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zh-CN" sz="1600">
                <a:solidFill>
                  <a:srgbClr val="FFFFFF"/>
                </a:solidFill>
              </a:rPr>
              <a:t>Text in here</a:t>
            </a:r>
          </a:p>
        </p:txBody>
      </p:sp>
      <p:sp>
        <p:nvSpPr>
          <p:cNvPr id="214033" name="Text Box 19"/>
          <p:cNvSpPr txBox="1">
            <a:spLocks noChangeArrowheads="1"/>
          </p:cNvSpPr>
          <p:nvPr/>
        </p:nvSpPr>
        <p:spPr bwMode="auto">
          <a:xfrm>
            <a:off x="3619698" y="2684116"/>
            <a:ext cx="19478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zh-CN" sz="1600">
                <a:solidFill>
                  <a:srgbClr val="FFFFFF"/>
                </a:solidFill>
              </a:rPr>
              <a:t>Text in here</a:t>
            </a:r>
          </a:p>
        </p:txBody>
      </p:sp>
      <p:sp>
        <p:nvSpPr>
          <p:cNvPr id="214034" name="Rectangle 20"/>
          <p:cNvSpPr>
            <a:spLocks noChangeArrowheads="1"/>
          </p:cNvSpPr>
          <p:nvPr/>
        </p:nvSpPr>
        <p:spPr bwMode="auto">
          <a:xfrm>
            <a:off x="2489398" y="5246341"/>
            <a:ext cx="3817938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1400" b="1">
                <a:solidFill>
                  <a:srgbClr val="000000"/>
                </a:solidFill>
              </a:rPr>
              <a:t>Describe a vision of company or strategic contents.</a:t>
            </a:r>
          </a:p>
        </p:txBody>
      </p:sp>
      <p:cxnSp>
        <p:nvCxnSpPr>
          <p:cNvPr id="214035" name="AutoShape 21"/>
          <p:cNvCxnSpPr>
            <a:cxnSpLocks noChangeShapeType="1"/>
          </p:cNvCxnSpPr>
          <p:nvPr/>
        </p:nvCxnSpPr>
        <p:spPr bwMode="auto">
          <a:xfrm rot="-5400000">
            <a:off x="1497210" y="1287116"/>
            <a:ext cx="1184275" cy="1181100"/>
          </a:xfrm>
          <a:prstGeom prst="bentConnector2">
            <a:avLst/>
          </a:prstGeom>
          <a:noFill/>
          <a:ln w="38100" cap="rnd">
            <a:solidFill>
              <a:srgbClr val="B2B2B2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4036" name="AutoShape 22"/>
          <p:cNvCxnSpPr>
            <a:cxnSpLocks noChangeShapeType="1"/>
            <a:stCxn id="214040" idx="0"/>
            <a:endCxn id="214037" idx="3"/>
          </p:cNvCxnSpPr>
          <p:nvPr/>
        </p:nvCxnSpPr>
        <p:spPr bwMode="auto">
          <a:xfrm rot="5400000" flipH="1">
            <a:off x="6526410" y="1212504"/>
            <a:ext cx="1146175" cy="1276350"/>
          </a:xfrm>
          <a:prstGeom prst="bentConnector2">
            <a:avLst/>
          </a:prstGeom>
          <a:noFill/>
          <a:ln w="38100" cap="rnd">
            <a:solidFill>
              <a:srgbClr val="B2B2B2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4037" name="AutoShape 23"/>
          <p:cNvSpPr>
            <a:spLocks noChangeArrowheads="1"/>
          </p:cNvSpPr>
          <p:nvPr/>
        </p:nvSpPr>
        <p:spPr bwMode="gray">
          <a:xfrm>
            <a:off x="2413198" y="980728"/>
            <a:ext cx="4048125" cy="593725"/>
          </a:xfrm>
          <a:prstGeom prst="roundRect">
            <a:avLst>
              <a:gd name="adj" fmla="val 0"/>
            </a:avLst>
          </a:prstGeom>
          <a:gradFill rotWithShape="1">
            <a:gsLst>
              <a:gs pos="0">
                <a:srgbClr val="737373"/>
              </a:gs>
              <a:gs pos="50000">
                <a:srgbClr val="F8F8F8"/>
              </a:gs>
              <a:gs pos="100000">
                <a:srgbClr val="737373"/>
              </a:gs>
            </a:gsLst>
            <a:lin ang="2700000" scaled="1"/>
          </a:gradFill>
          <a:ln>
            <a:noFill/>
          </a:ln>
          <a:effectLst>
            <a:outerShdw dist="53882" dir="2700000" algn="ctr" rotWithShape="0">
              <a:srgbClr val="000000">
                <a:alpha val="50000"/>
              </a:srgbClr>
            </a:outerShdw>
          </a:effectLst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214038" name="Rectangle 24"/>
          <p:cNvSpPr>
            <a:spLocks noChangeArrowheads="1"/>
          </p:cNvSpPr>
          <p:nvPr/>
        </p:nvSpPr>
        <p:spPr bwMode="auto">
          <a:xfrm>
            <a:off x="2489398" y="1025178"/>
            <a:ext cx="3817938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1400" b="1">
                <a:solidFill>
                  <a:srgbClr val="000000"/>
                </a:solidFill>
              </a:rPr>
              <a:t>Describe a vision of company or strategic contents.</a:t>
            </a:r>
          </a:p>
        </p:txBody>
      </p:sp>
    </p:spTree>
    <p:extLst>
      <p:ext uri="{BB962C8B-B14F-4D97-AF65-F5344CB8AC3E}">
        <p14:creationId xmlns:p14="http://schemas.microsoft.com/office/powerpoint/2010/main" val="23440876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蓝绿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8727</TotalTime>
  <Words>49</Words>
  <Application>Microsoft Office PowerPoint</Application>
  <PresentationFormat>全屏显示(4:3)</PresentationFormat>
  <Paragraphs>8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6" baseType="lpstr">
      <vt:lpstr>宋体</vt:lpstr>
      <vt:lpstr>Arial</vt:lpstr>
      <vt:lpstr>Calibri</vt:lpstr>
      <vt:lpstr>Calibri Light</vt:lpstr>
      <vt:lpstr>Office 主题</vt:lpstr>
      <vt:lpstr>PowerPoint 演示文稿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</dc:title>
  <dc:creator>FtpDown</dc:creator>
  <dc:description/>
  <cp:lastModifiedBy>Windows 用户</cp:lastModifiedBy>
  <cp:revision>199</cp:revision>
  <dcterms:created xsi:type="dcterms:W3CDTF">2006-07-05T15:28:04Z</dcterms:created>
  <dcterms:modified xsi:type="dcterms:W3CDTF">2013-07-10T09:01:27Z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PowerPoint Template</vt:lpwstr>
  </property>
  <property fmtid="{D5CDD505-2E9C-101B-9397-08002B2CF9AE}" pid="3" name="SlideDescription">
    <vt:lpwstr/>
  </property>
</Properties>
</file>