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47279-9949-4E02-9B97-BF8242BF83C5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F72A5-2BF4-43CB-BEBE-C16D3EC67E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169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852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47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1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6" name="Picture 3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13" y="2706787"/>
            <a:ext cx="23098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7" name="Arc 4"/>
          <p:cNvSpPr>
            <a:spLocks/>
          </p:cNvSpPr>
          <p:nvPr/>
        </p:nvSpPr>
        <p:spPr bwMode="gray">
          <a:xfrm rot="5400000" flipH="1" flipV="1">
            <a:off x="3070225" y="3265587"/>
            <a:ext cx="2279650" cy="1174750"/>
          </a:xfrm>
          <a:custGeom>
            <a:avLst/>
            <a:gdLst>
              <a:gd name="T0" fmla="*/ 0 w 43192"/>
              <a:gd name="T1" fmla="*/ 2147483646 h 21809"/>
              <a:gd name="T2" fmla="*/ 2147483646 w 43192"/>
              <a:gd name="T3" fmla="*/ 2147483646 h 21809"/>
              <a:gd name="T4" fmla="*/ 2147483646 w 43192"/>
              <a:gd name="T5" fmla="*/ 2147483646 h 21809"/>
              <a:gd name="T6" fmla="*/ 0 60000 65536"/>
              <a:gd name="T7" fmla="*/ 0 60000 65536"/>
              <a:gd name="T8" fmla="*/ 0 60000 65536"/>
              <a:gd name="T9" fmla="*/ 0 w 43192"/>
              <a:gd name="T10" fmla="*/ 0 h 21809"/>
              <a:gd name="T11" fmla="*/ 43192 w 43192"/>
              <a:gd name="T12" fmla="*/ 21809 h 218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92" h="21809" fill="none" extrusionOk="0">
                <a:moveTo>
                  <a:pt x="0" y="21001"/>
                </a:moveTo>
                <a:cubicBezTo>
                  <a:pt x="324" y="9309"/>
                  <a:pt x="9895" y="-1"/>
                  <a:pt x="21592" y="0"/>
                </a:cubicBezTo>
                <a:cubicBezTo>
                  <a:pt x="33521" y="0"/>
                  <a:pt x="43192" y="9670"/>
                  <a:pt x="43192" y="21600"/>
                </a:cubicBezTo>
                <a:cubicBezTo>
                  <a:pt x="43192" y="21669"/>
                  <a:pt x="43191" y="21739"/>
                  <a:pt x="43190" y="21808"/>
                </a:cubicBezTo>
              </a:path>
              <a:path w="43192" h="21809" stroke="0" extrusionOk="0">
                <a:moveTo>
                  <a:pt x="0" y="21001"/>
                </a:moveTo>
                <a:cubicBezTo>
                  <a:pt x="324" y="9309"/>
                  <a:pt x="9895" y="-1"/>
                  <a:pt x="21592" y="0"/>
                </a:cubicBezTo>
                <a:cubicBezTo>
                  <a:pt x="33521" y="0"/>
                  <a:pt x="43192" y="9670"/>
                  <a:pt x="43192" y="21600"/>
                </a:cubicBezTo>
                <a:cubicBezTo>
                  <a:pt x="43192" y="21669"/>
                  <a:pt x="43191" y="21739"/>
                  <a:pt x="43190" y="21808"/>
                </a:cubicBezTo>
                <a:lnTo>
                  <a:pt x="21592" y="21600"/>
                </a:lnTo>
                <a:lnTo>
                  <a:pt x="0" y="21001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2998" name="Arc 5"/>
          <p:cNvSpPr>
            <a:spLocks/>
          </p:cNvSpPr>
          <p:nvPr/>
        </p:nvSpPr>
        <p:spPr bwMode="ltGray">
          <a:xfrm rot="-5109568" flipH="1" flipV="1">
            <a:off x="4171157" y="3282255"/>
            <a:ext cx="2279650" cy="1230313"/>
          </a:xfrm>
          <a:custGeom>
            <a:avLst/>
            <a:gdLst>
              <a:gd name="T0" fmla="*/ 2147483646 w 43180"/>
              <a:gd name="T1" fmla="*/ 2147483646 h 23297"/>
              <a:gd name="T2" fmla="*/ 2147483646 w 43180"/>
              <a:gd name="T3" fmla="*/ 2147483646 h 23297"/>
              <a:gd name="T4" fmla="*/ 2147483646 w 43180"/>
              <a:gd name="T5" fmla="*/ 2147483646 h 23297"/>
              <a:gd name="T6" fmla="*/ 0 60000 65536"/>
              <a:gd name="T7" fmla="*/ 0 60000 65536"/>
              <a:gd name="T8" fmla="*/ 0 60000 65536"/>
              <a:gd name="T9" fmla="*/ 0 w 43180"/>
              <a:gd name="T10" fmla="*/ 0 h 23297"/>
              <a:gd name="T11" fmla="*/ 43180 w 43180"/>
              <a:gd name="T12" fmla="*/ 23297 h 232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80" h="23297" fill="none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167" y="-1"/>
                  <a:pt x="42681" y="9112"/>
                  <a:pt x="43179" y="20669"/>
                </a:cubicBezTo>
              </a:path>
              <a:path w="43180" h="23297" stroke="0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167" y="-1"/>
                  <a:pt x="42681" y="9112"/>
                  <a:pt x="43179" y="20669"/>
                </a:cubicBezTo>
                <a:lnTo>
                  <a:pt x="21600" y="21600"/>
                </a:lnTo>
                <a:lnTo>
                  <a:pt x="66" y="23297"/>
                </a:lnTo>
                <a:close/>
              </a:path>
            </a:pathLst>
          </a:cu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2999" name="Group 6"/>
          <p:cNvGrpSpPr>
            <a:grpSpLocks/>
          </p:cNvGrpSpPr>
          <p:nvPr/>
        </p:nvGrpSpPr>
        <p:grpSpPr bwMode="auto">
          <a:xfrm rot="-3733502" flipH="1" flipV="1">
            <a:off x="4288632" y="4255393"/>
            <a:ext cx="2005012" cy="485775"/>
            <a:chOff x="2532" y="1051"/>
            <a:chExt cx="893" cy="246"/>
          </a:xfrm>
        </p:grpSpPr>
        <p:grpSp>
          <p:nvGrpSpPr>
            <p:cNvPr id="213036" name="Group 7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13042" name="AutoShape 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43" name="AutoShape 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44" name="AutoShape 1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45" name="AutoShape 1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213037" name="Group 12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13038" name="AutoShape 1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39" name="AutoShape 1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40" name="AutoShape 1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41" name="AutoShape 1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8F8F8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213000" name="Text Box 17"/>
          <p:cNvSpPr txBox="1">
            <a:spLocks noChangeArrowheads="1"/>
          </p:cNvSpPr>
          <p:nvPr/>
        </p:nvSpPr>
        <p:spPr bwMode="auto">
          <a:xfrm>
            <a:off x="3856038" y="3687862"/>
            <a:ext cx="912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213001" name="Text Box 18"/>
          <p:cNvSpPr txBox="1">
            <a:spLocks noChangeArrowheads="1"/>
          </p:cNvSpPr>
          <p:nvPr/>
        </p:nvSpPr>
        <p:spPr bwMode="auto">
          <a:xfrm>
            <a:off x="4856163" y="3341787"/>
            <a:ext cx="912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292929"/>
                </a:solidFill>
              </a:rPr>
              <a:t>Add your text in here</a:t>
            </a:r>
          </a:p>
        </p:txBody>
      </p:sp>
      <p:sp>
        <p:nvSpPr>
          <p:cNvPr id="213002" name="Line 19"/>
          <p:cNvSpPr>
            <a:spLocks noChangeShapeType="1"/>
          </p:cNvSpPr>
          <p:nvPr/>
        </p:nvSpPr>
        <p:spPr bwMode="auto">
          <a:xfrm>
            <a:off x="3303588" y="3121125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03" name="Line 20"/>
          <p:cNvSpPr>
            <a:spLocks noChangeShapeType="1"/>
          </p:cNvSpPr>
          <p:nvPr/>
        </p:nvSpPr>
        <p:spPr bwMode="auto">
          <a:xfrm flipV="1">
            <a:off x="3375025" y="4813400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04" name="Line 21"/>
          <p:cNvSpPr>
            <a:spLocks noChangeShapeType="1"/>
          </p:cNvSpPr>
          <p:nvPr/>
        </p:nvSpPr>
        <p:spPr bwMode="auto">
          <a:xfrm rot="18903867" flipV="1">
            <a:off x="4102100" y="5167412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05" name="Line 22"/>
          <p:cNvSpPr>
            <a:spLocks noChangeShapeType="1"/>
          </p:cNvSpPr>
          <p:nvPr/>
        </p:nvSpPr>
        <p:spPr bwMode="auto">
          <a:xfrm rot="2103433" flipV="1">
            <a:off x="3179763" y="4014887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06" name="Line 23"/>
          <p:cNvSpPr>
            <a:spLocks noChangeShapeType="1"/>
          </p:cNvSpPr>
          <p:nvPr/>
        </p:nvSpPr>
        <p:spPr bwMode="auto">
          <a:xfrm rot="-6456755" flipH="1" flipV="1">
            <a:off x="5207000" y="2540100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07" name="Line 24"/>
          <p:cNvSpPr>
            <a:spLocks noChangeShapeType="1"/>
          </p:cNvSpPr>
          <p:nvPr/>
        </p:nvSpPr>
        <p:spPr bwMode="auto">
          <a:xfrm rot="4384254" flipH="1">
            <a:off x="5964238" y="4413350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08" name="Line 25"/>
          <p:cNvSpPr>
            <a:spLocks noChangeShapeType="1"/>
          </p:cNvSpPr>
          <p:nvPr/>
        </p:nvSpPr>
        <p:spPr bwMode="auto">
          <a:xfrm rot="120645" flipH="1">
            <a:off x="5843588" y="2897287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09" name="AutoShape 26"/>
          <p:cNvSpPr>
            <a:spLocks noChangeArrowheads="1"/>
          </p:cNvSpPr>
          <p:nvPr/>
        </p:nvSpPr>
        <p:spPr bwMode="gray">
          <a:xfrm>
            <a:off x="1851025" y="2660750"/>
            <a:ext cx="1384300" cy="677862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67" name="AutoShape 27"/>
          <p:cNvSpPr>
            <a:spLocks noChangeArrowheads="1"/>
          </p:cNvSpPr>
          <p:nvPr/>
        </p:nvSpPr>
        <p:spPr bwMode="gray">
          <a:xfrm>
            <a:off x="1884363" y="2700437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11" name="AutoShape 28"/>
          <p:cNvSpPr>
            <a:spLocks noChangeArrowheads="1"/>
          </p:cNvSpPr>
          <p:nvPr/>
        </p:nvSpPr>
        <p:spPr bwMode="gray">
          <a:xfrm flipH="1">
            <a:off x="4699000" y="1608237"/>
            <a:ext cx="1382713" cy="677863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69" name="AutoShape 29"/>
          <p:cNvSpPr>
            <a:spLocks noChangeArrowheads="1"/>
          </p:cNvSpPr>
          <p:nvPr/>
        </p:nvSpPr>
        <p:spPr bwMode="gray">
          <a:xfrm flipH="1">
            <a:off x="4735513" y="1646337"/>
            <a:ext cx="1300162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13" name="Rectangle 30"/>
          <p:cNvSpPr>
            <a:spLocks noChangeArrowheads="1"/>
          </p:cNvSpPr>
          <p:nvPr/>
        </p:nvSpPr>
        <p:spPr bwMode="auto">
          <a:xfrm>
            <a:off x="2233613" y="2821087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14" name="Rectangle 31"/>
          <p:cNvSpPr>
            <a:spLocks noChangeArrowheads="1"/>
          </p:cNvSpPr>
          <p:nvPr/>
        </p:nvSpPr>
        <p:spPr bwMode="auto">
          <a:xfrm>
            <a:off x="5108575" y="1790800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15" name="AutoShape 32"/>
          <p:cNvSpPr>
            <a:spLocks noChangeArrowheads="1"/>
          </p:cNvSpPr>
          <p:nvPr/>
        </p:nvSpPr>
        <p:spPr bwMode="gray">
          <a:xfrm>
            <a:off x="1693863" y="3776762"/>
            <a:ext cx="1384300" cy="677863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73" name="AutoShape 33"/>
          <p:cNvSpPr>
            <a:spLocks noChangeArrowheads="1"/>
          </p:cNvSpPr>
          <p:nvPr/>
        </p:nvSpPr>
        <p:spPr bwMode="gray">
          <a:xfrm>
            <a:off x="1727200" y="3816450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17" name="Rectangle 34"/>
          <p:cNvSpPr>
            <a:spLocks noChangeArrowheads="1"/>
          </p:cNvSpPr>
          <p:nvPr/>
        </p:nvSpPr>
        <p:spPr bwMode="auto">
          <a:xfrm>
            <a:off x="2076450" y="3937100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18" name="AutoShape 35"/>
          <p:cNvSpPr>
            <a:spLocks noChangeArrowheads="1"/>
          </p:cNvSpPr>
          <p:nvPr/>
        </p:nvSpPr>
        <p:spPr bwMode="gray">
          <a:xfrm>
            <a:off x="1990725" y="4862612"/>
            <a:ext cx="1384300" cy="677863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76" name="AutoShape 36"/>
          <p:cNvSpPr>
            <a:spLocks noChangeArrowheads="1"/>
          </p:cNvSpPr>
          <p:nvPr/>
        </p:nvSpPr>
        <p:spPr bwMode="gray">
          <a:xfrm>
            <a:off x="2024063" y="4902300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20" name="Rectangle 37"/>
          <p:cNvSpPr>
            <a:spLocks noChangeArrowheads="1"/>
          </p:cNvSpPr>
          <p:nvPr/>
        </p:nvSpPr>
        <p:spPr bwMode="auto">
          <a:xfrm>
            <a:off x="2373313" y="5022950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21" name="AutoShape 38"/>
          <p:cNvSpPr>
            <a:spLocks noChangeArrowheads="1"/>
          </p:cNvSpPr>
          <p:nvPr/>
        </p:nvSpPr>
        <p:spPr bwMode="gray">
          <a:xfrm>
            <a:off x="3460750" y="5492850"/>
            <a:ext cx="1384300" cy="677862"/>
          </a:xfrm>
          <a:prstGeom prst="roundRect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79" name="AutoShape 39"/>
          <p:cNvSpPr>
            <a:spLocks noChangeArrowheads="1"/>
          </p:cNvSpPr>
          <p:nvPr/>
        </p:nvSpPr>
        <p:spPr bwMode="gray">
          <a:xfrm>
            <a:off x="3494088" y="5532537"/>
            <a:ext cx="1301750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70000"/>
                </a:schemeClr>
              </a:gs>
              <a:gs pos="100000">
                <a:schemeClr val="accent1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23" name="Rectangle 40"/>
          <p:cNvSpPr>
            <a:spLocks noChangeArrowheads="1"/>
          </p:cNvSpPr>
          <p:nvPr/>
        </p:nvSpPr>
        <p:spPr bwMode="auto">
          <a:xfrm>
            <a:off x="3843338" y="5653187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24" name="AutoShape 41"/>
          <p:cNvSpPr>
            <a:spLocks noChangeArrowheads="1"/>
          </p:cNvSpPr>
          <p:nvPr/>
        </p:nvSpPr>
        <p:spPr bwMode="gray">
          <a:xfrm flipH="1">
            <a:off x="6111875" y="2343250"/>
            <a:ext cx="1382713" cy="677862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82" name="AutoShape 42"/>
          <p:cNvSpPr>
            <a:spLocks noChangeArrowheads="1"/>
          </p:cNvSpPr>
          <p:nvPr/>
        </p:nvSpPr>
        <p:spPr bwMode="gray">
          <a:xfrm flipH="1">
            <a:off x="6148388" y="2381350"/>
            <a:ext cx="1300162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26" name="Rectangle 43"/>
          <p:cNvSpPr>
            <a:spLocks noChangeArrowheads="1"/>
          </p:cNvSpPr>
          <p:nvPr/>
        </p:nvSpPr>
        <p:spPr bwMode="auto">
          <a:xfrm>
            <a:off x="6521450" y="2525812"/>
            <a:ext cx="601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27" name="AutoShape 44"/>
          <p:cNvSpPr>
            <a:spLocks noChangeArrowheads="1"/>
          </p:cNvSpPr>
          <p:nvPr/>
        </p:nvSpPr>
        <p:spPr bwMode="gray">
          <a:xfrm flipH="1">
            <a:off x="6535738" y="3410050"/>
            <a:ext cx="1382712" cy="677862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85" name="AutoShape 45"/>
          <p:cNvSpPr>
            <a:spLocks noChangeArrowheads="1"/>
          </p:cNvSpPr>
          <p:nvPr/>
        </p:nvSpPr>
        <p:spPr bwMode="gray">
          <a:xfrm flipH="1">
            <a:off x="6572250" y="3448150"/>
            <a:ext cx="1300163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29" name="Rectangle 46"/>
          <p:cNvSpPr>
            <a:spLocks noChangeArrowheads="1"/>
          </p:cNvSpPr>
          <p:nvPr/>
        </p:nvSpPr>
        <p:spPr bwMode="auto">
          <a:xfrm>
            <a:off x="6945313" y="3592612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30" name="AutoShape 47"/>
          <p:cNvSpPr>
            <a:spLocks noChangeArrowheads="1"/>
          </p:cNvSpPr>
          <p:nvPr/>
        </p:nvSpPr>
        <p:spPr bwMode="gray">
          <a:xfrm flipH="1">
            <a:off x="6265863" y="4430812"/>
            <a:ext cx="1382712" cy="677863"/>
          </a:xfrm>
          <a:prstGeom prst="roundRect">
            <a:avLst>
              <a:gd name="adj" fmla="val 50000"/>
            </a:avLst>
          </a:prstGeom>
          <a:solidFill>
            <a:srgbClr val="B2B2B2"/>
          </a:solidFill>
          <a:ln>
            <a:noFill/>
          </a:ln>
          <a:effectLst>
            <a:outerShdw dist="63500" dir="3187806" algn="ctr" rotWithShape="0">
              <a:srgbClr val="1C1C1C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571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94288" name="AutoShape 48"/>
          <p:cNvSpPr>
            <a:spLocks noChangeArrowheads="1"/>
          </p:cNvSpPr>
          <p:nvPr/>
        </p:nvSpPr>
        <p:spPr bwMode="gray">
          <a:xfrm flipH="1">
            <a:off x="6302375" y="4468912"/>
            <a:ext cx="1300163" cy="5873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alpha val="70000"/>
                </a:schemeClr>
              </a:gs>
              <a:gs pos="100000">
                <a:schemeClr val="accent2">
                  <a:gamma/>
                  <a:tint val="43922"/>
                  <a:invGamma/>
                  <a:alpha val="70000"/>
                </a:schemeClr>
              </a:gs>
            </a:gsLst>
            <a:lin ang="5400000" scaled="1"/>
          </a:gradFill>
          <a:ln w="19050" algn="ctr">
            <a:solidFill>
              <a:srgbClr val="F8F8F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3032" name="Rectangle 49"/>
          <p:cNvSpPr>
            <a:spLocks noChangeArrowheads="1"/>
          </p:cNvSpPr>
          <p:nvPr/>
        </p:nvSpPr>
        <p:spPr bwMode="auto">
          <a:xfrm>
            <a:off x="6675438" y="4613375"/>
            <a:ext cx="601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>
                <a:solidFill>
                  <a:srgbClr val="1C1C1C"/>
                </a:solidFill>
              </a:rPr>
              <a:t>Text</a:t>
            </a:r>
          </a:p>
        </p:txBody>
      </p:sp>
      <p:sp>
        <p:nvSpPr>
          <p:cNvPr id="213033" name="Line 50"/>
          <p:cNvSpPr>
            <a:spLocks noChangeShapeType="1"/>
          </p:cNvSpPr>
          <p:nvPr/>
        </p:nvSpPr>
        <p:spPr bwMode="auto">
          <a:xfrm rot="2147097" flipH="1">
            <a:off x="6151563" y="3646587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3034" name="AutoShape 51"/>
          <p:cNvSpPr>
            <a:spLocks noChangeArrowheads="1"/>
          </p:cNvSpPr>
          <p:nvPr/>
        </p:nvSpPr>
        <p:spPr bwMode="auto">
          <a:xfrm>
            <a:off x="755650" y="836712"/>
            <a:ext cx="4800600" cy="609600"/>
          </a:xfrm>
          <a:prstGeom prst="wedgeRectCallout">
            <a:avLst>
              <a:gd name="adj1" fmla="val -366"/>
              <a:gd name="adj2" fmla="val 161981"/>
            </a:avLst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213035" name="Rectangle 52"/>
          <p:cNvSpPr>
            <a:spLocks noChangeArrowheads="1"/>
          </p:cNvSpPr>
          <p:nvPr/>
        </p:nvSpPr>
        <p:spPr bwMode="auto">
          <a:xfrm>
            <a:off x="831850" y="928787"/>
            <a:ext cx="4724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/>
              <a:t>ThemeGallery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395089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50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