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E966D-5736-4454-9AD4-13D789CE57CA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CE9C2-8CF2-4413-B304-68BC414C2F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444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199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1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6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AutoShape 3"/>
          <p:cNvSpPr>
            <a:spLocks noChangeArrowheads="1"/>
          </p:cNvSpPr>
          <p:nvPr/>
        </p:nvSpPr>
        <p:spPr bwMode="invGray">
          <a:xfrm rot="39573186">
            <a:off x="4768056" y="234136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2196" name="AutoShape 4"/>
          <p:cNvSpPr>
            <a:spLocks noChangeArrowheads="1"/>
          </p:cNvSpPr>
          <p:nvPr/>
        </p:nvSpPr>
        <p:spPr bwMode="invGray">
          <a:xfrm rot="3465783">
            <a:off x="4768057" y="450512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2197" name="AutoShape 5"/>
          <p:cNvSpPr>
            <a:spLocks noChangeArrowheads="1"/>
          </p:cNvSpPr>
          <p:nvPr/>
        </p:nvSpPr>
        <p:spPr bwMode="invGray">
          <a:xfrm rot="35969022">
            <a:off x="3548856" y="241756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2198" name="AutoShape 6"/>
          <p:cNvSpPr>
            <a:spLocks noChangeArrowheads="1"/>
          </p:cNvSpPr>
          <p:nvPr/>
        </p:nvSpPr>
        <p:spPr bwMode="invGray">
          <a:xfrm rot="7535209">
            <a:off x="3510756" y="447178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2199" name="AutoShape 7"/>
          <p:cNvSpPr>
            <a:spLocks noChangeArrowheads="1"/>
          </p:cNvSpPr>
          <p:nvPr/>
        </p:nvSpPr>
        <p:spPr bwMode="invGray">
          <a:xfrm>
            <a:off x="5346700" y="346928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2200" name="AutoShape 8"/>
          <p:cNvSpPr>
            <a:spLocks noChangeArrowheads="1"/>
          </p:cNvSpPr>
          <p:nvPr/>
        </p:nvSpPr>
        <p:spPr bwMode="invGray">
          <a:xfrm rot="-10800000">
            <a:off x="2936875" y="346293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0954" name="Oval 9"/>
          <p:cNvSpPr>
            <a:spLocks noChangeArrowheads="1"/>
          </p:cNvSpPr>
          <p:nvPr/>
        </p:nvSpPr>
        <p:spPr bwMode="gray">
          <a:xfrm>
            <a:off x="2682875" y="1700808"/>
            <a:ext cx="3743325" cy="3744912"/>
          </a:xfrm>
          <a:prstGeom prst="ellipse">
            <a:avLst/>
          </a:prstGeom>
          <a:noFill/>
          <a:ln w="38100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10955" name="Group 10"/>
          <p:cNvGrpSpPr>
            <a:grpSpLocks/>
          </p:cNvGrpSpPr>
          <p:nvPr/>
        </p:nvGrpSpPr>
        <p:grpSpPr bwMode="auto">
          <a:xfrm>
            <a:off x="3429000" y="2524720"/>
            <a:ext cx="2160588" cy="2160588"/>
            <a:chOff x="2238" y="1769"/>
            <a:chExt cx="1361" cy="1361"/>
          </a:xfrm>
        </p:grpSpPr>
        <p:sp>
          <p:nvSpPr>
            <p:cNvPr id="210962" name="Oval 11"/>
            <p:cNvSpPr>
              <a:spLocks noChangeArrowheads="1"/>
            </p:cNvSpPr>
            <p:nvPr/>
          </p:nvSpPr>
          <p:spPr bwMode="gray">
            <a:xfrm>
              <a:off x="2238" y="1769"/>
              <a:ext cx="1361" cy="1361"/>
            </a:xfrm>
            <a:prstGeom prst="ellipse">
              <a:avLst/>
            </a:prstGeom>
            <a:gradFill rotWithShape="1">
              <a:gsLst>
                <a:gs pos="0">
                  <a:srgbClr val="93D4E9"/>
                </a:gs>
                <a:gs pos="50000">
                  <a:srgbClr val="0099CC"/>
                </a:gs>
                <a:gs pos="100000">
                  <a:srgbClr val="93D4E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963" name="Oval 12"/>
            <p:cNvSpPr>
              <a:spLocks noChangeArrowheads="1"/>
            </p:cNvSpPr>
            <p:nvPr/>
          </p:nvSpPr>
          <p:spPr bwMode="gray">
            <a:xfrm>
              <a:off x="2327" y="1858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00536E"/>
                </a:gs>
                <a:gs pos="50000">
                  <a:srgbClr val="0099CC"/>
                </a:gs>
                <a:gs pos="100000">
                  <a:srgbClr val="00536E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964" name="Oval 13"/>
            <p:cNvSpPr>
              <a:spLocks noChangeArrowheads="1"/>
            </p:cNvSpPr>
            <p:nvPr/>
          </p:nvSpPr>
          <p:spPr bwMode="gray">
            <a:xfrm>
              <a:off x="2328" y="1860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006182"/>
                </a:gs>
                <a:gs pos="100000">
                  <a:srgbClr val="0099CC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965" name="Oval 14"/>
            <p:cNvSpPr>
              <a:spLocks noChangeArrowheads="1"/>
            </p:cNvSpPr>
            <p:nvPr/>
          </p:nvSpPr>
          <p:spPr bwMode="gray">
            <a:xfrm>
              <a:off x="2391" y="1917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10966" name="Group 15"/>
            <p:cNvGrpSpPr>
              <a:grpSpLocks/>
            </p:cNvGrpSpPr>
            <p:nvPr/>
          </p:nvGrpSpPr>
          <p:grpSpPr bwMode="auto">
            <a:xfrm>
              <a:off x="2410" y="1929"/>
              <a:ext cx="1031" cy="1031"/>
              <a:chOff x="4166" y="1706"/>
              <a:chExt cx="1252" cy="1252"/>
            </a:xfrm>
          </p:grpSpPr>
          <p:sp>
            <p:nvSpPr>
              <p:cNvPr id="210968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969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970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971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0967" name="Text Box 20"/>
            <p:cNvSpPr txBox="1">
              <a:spLocks noChangeArrowheads="1"/>
            </p:cNvSpPr>
            <p:nvPr/>
          </p:nvSpPr>
          <p:spPr bwMode="gray">
            <a:xfrm>
              <a:off x="2685" y="2310"/>
              <a:ext cx="4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  <p:sp>
        <p:nvSpPr>
          <p:cNvPr id="392213" name="AutoShape 21"/>
          <p:cNvSpPr>
            <a:spLocks noChangeArrowheads="1"/>
          </p:cNvSpPr>
          <p:nvPr/>
        </p:nvSpPr>
        <p:spPr bwMode="auto">
          <a:xfrm>
            <a:off x="304800" y="3388320"/>
            <a:ext cx="25908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/>
              <a:t>Add Your Text</a:t>
            </a:r>
          </a:p>
        </p:txBody>
      </p:sp>
      <p:sp>
        <p:nvSpPr>
          <p:cNvPr id="392214" name="AutoShape 22"/>
          <p:cNvSpPr>
            <a:spLocks noChangeArrowheads="1"/>
          </p:cNvSpPr>
          <p:nvPr/>
        </p:nvSpPr>
        <p:spPr bwMode="auto">
          <a:xfrm>
            <a:off x="990600" y="1788120"/>
            <a:ext cx="25908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/>
              <a:t>Add Your Text</a:t>
            </a:r>
          </a:p>
        </p:txBody>
      </p:sp>
      <p:sp>
        <p:nvSpPr>
          <p:cNvPr id="392215" name="AutoShape 23"/>
          <p:cNvSpPr>
            <a:spLocks noChangeArrowheads="1"/>
          </p:cNvSpPr>
          <p:nvPr/>
        </p:nvSpPr>
        <p:spPr bwMode="auto">
          <a:xfrm>
            <a:off x="990600" y="4836120"/>
            <a:ext cx="25908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/>
              <a:t>Add Your Text</a:t>
            </a:r>
          </a:p>
        </p:txBody>
      </p:sp>
      <p:sp>
        <p:nvSpPr>
          <p:cNvPr id="392216" name="AutoShape 24"/>
          <p:cNvSpPr>
            <a:spLocks noChangeArrowheads="1"/>
          </p:cNvSpPr>
          <p:nvPr/>
        </p:nvSpPr>
        <p:spPr bwMode="auto">
          <a:xfrm>
            <a:off x="6248400" y="3388320"/>
            <a:ext cx="2667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/>
              <a:t>Add Your Text</a:t>
            </a:r>
          </a:p>
        </p:txBody>
      </p:sp>
      <p:sp>
        <p:nvSpPr>
          <p:cNvPr id="392217" name="AutoShape 25"/>
          <p:cNvSpPr>
            <a:spLocks noChangeArrowheads="1"/>
          </p:cNvSpPr>
          <p:nvPr/>
        </p:nvSpPr>
        <p:spPr bwMode="auto">
          <a:xfrm>
            <a:off x="5486400" y="1788120"/>
            <a:ext cx="2667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/>
              <a:t>Add Your Text</a:t>
            </a:r>
          </a:p>
        </p:txBody>
      </p:sp>
      <p:sp>
        <p:nvSpPr>
          <p:cNvPr id="392218" name="AutoShape 26"/>
          <p:cNvSpPr>
            <a:spLocks noChangeArrowheads="1"/>
          </p:cNvSpPr>
          <p:nvPr/>
        </p:nvSpPr>
        <p:spPr bwMode="auto">
          <a:xfrm>
            <a:off x="5486400" y="4836120"/>
            <a:ext cx="2667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/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388656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36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