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276A3-BB30-4DF4-BA9C-22DBC71DEE91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B4826-108B-49D3-A9F2-94F3309BD1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5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0104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67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968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AutoShape 2"/>
          <p:cNvSpPr>
            <a:spLocks noChangeArrowheads="1"/>
          </p:cNvSpPr>
          <p:nvPr/>
        </p:nvSpPr>
        <p:spPr bwMode="gray">
          <a:xfrm>
            <a:off x="4603576" y="2611016"/>
            <a:ext cx="3352800" cy="2286000"/>
          </a:xfrm>
          <a:prstGeom prst="roundRect">
            <a:avLst>
              <a:gd name="adj" fmla="val 10347"/>
            </a:avLst>
          </a:prstGeom>
          <a:solidFill>
            <a:schemeClr val="accent1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09925" name="AutoShape 4"/>
          <p:cNvSpPr>
            <a:spLocks noChangeArrowheads="1"/>
          </p:cNvSpPr>
          <p:nvPr/>
        </p:nvSpPr>
        <p:spPr bwMode="gray">
          <a:xfrm>
            <a:off x="1076151" y="2611016"/>
            <a:ext cx="3352800" cy="2286000"/>
          </a:xfrm>
          <a:prstGeom prst="roundRect">
            <a:avLst>
              <a:gd name="adj" fmla="val 10347"/>
            </a:avLst>
          </a:prstGeom>
          <a:solidFill>
            <a:schemeClr val="hlink"/>
          </a:solidFill>
          <a:ln w="50800">
            <a:solidFill>
              <a:schemeClr val="tx1"/>
            </a:solidFill>
            <a:round/>
            <a:headEnd/>
            <a:tailEnd/>
          </a:ln>
          <a:effectLst>
            <a:outerShdw dist="107763" dir="8100000" algn="ctr" rotWithShape="0">
              <a:schemeClr val="bg1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209926" name="Group 5"/>
          <p:cNvGrpSpPr>
            <a:grpSpLocks/>
          </p:cNvGrpSpPr>
          <p:nvPr/>
        </p:nvGrpSpPr>
        <p:grpSpPr bwMode="auto">
          <a:xfrm>
            <a:off x="3666951" y="1772816"/>
            <a:ext cx="790575" cy="1976437"/>
            <a:chOff x="2304" y="1344"/>
            <a:chExt cx="498" cy="1245"/>
          </a:xfrm>
        </p:grpSpPr>
        <p:sp>
          <p:nvSpPr>
            <p:cNvPr id="391174" name="Freeform 6"/>
            <p:cNvSpPr>
              <a:spLocks/>
            </p:cNvSpPr>
            <p:nvPr/>
          </p:nvSpPr>
          <p:spPr bwMode="gray">
            <a:xfrm>
              <a:off x="2425" y="1344"/>
              <a:ext cx="233" cy="254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61" y="3"/>
                </a:cxn>
                <a:cxn ang="0">
                  <a:pos x="186" y="12"/>
                </a:cxn>
                <a:cxn ang="0">
                  <a:pos x="209" y="25"/>
                </a:cxn>
                <a:cxn ang="0">
                  <a:pos x="228" y="42"/>
                </a:cxn>
                <a:cxn ang="0">
                  <a:pos x="245" y="64"/>
                </a:cxn>
                <a:cxn ang="0">
                  <a:pos x="257" y="88"/>
                </a:cxn>
                <a:cxn ang="0">
                  <a:pos x="265" y="116"/>
                </a:cxn>
                <a:cxn ang="0">
                  <a:pos x="267" y="146"/>
                </a:cxn>
                <a:cxn ang="0">
                  <a:pos x="265" y="175"/>
                </a:cxn>
                <a:cxn ang="0">
                  <a:pos x="257" y="203"/>
                </a:cxn>
                <a:cxn ang="0">
                  <a:pos x="245" y="227"/>
                </a:cxn>
                <a:cxn ang="0">
                  <a:pos x="228" y="249"/>
                </a:cxn>
                <a:cxn ang="0">
                  <a:pos x="209" y="267"/>
                </a:cxn>
                <a:cxn ang="0">
                  <a:pos x="186" y="281"/>
                </a:cxn>
                <a:cxn ang="0">
                  <a:pos x="161" y="289"/>
                </a:cxn>
                <a:cxn ang="0">
                  <a:pos x="133" y="292"/>
                </a:cxn>
                <a:cxn ang="0">
                  <a:pos x="103" y="288"/>
                </a:cxn>
                <a:cxn ang="0">
                  <a:pos x="75" y="277"/>
                </a:cxn>
                <a:cxn ang="0">
                  <a:pos x="51" y="260"/>
                </a:cxn>
                <a:cxn ang="0">
                  <a:pos x="29" y="237"/>
                </a:cxn>
                <a:cxn ang="0">
                  <a:pos x="13" y="210"/>
                </a:cxn>
                <a:cxn ang="0">
                  <a:pos x="4" y="178"/>
                </a:cxn>
                <a:cxn ang="0">
                  <a:pos x="0" y="146"/>
                </a:cxn>
                <a:cxn ang="0">
                  <a:pos x="4" y="113"/>
                </a:cxn>
                <a:cxn ang="0">
                  <a:pos x="13" y="81"/>
                </a:cxn>
                <a:cxn ang="0">
                  <a:pos x="29" y="54"/>
                </a:cxn>
                <a:cxn ang="0">
                  <a:pos x="51" y="32"/>
                </a:cxn>
                <a:cxn ang="0">
                  <a:pos x="75" y="14"/>
                </a:cxn>
                <a:cxn ang="0">
                  <a:pos x="103" y="3"/>
                </a:cxn>
                <a:cxn ang="0">
                  <a:pos x="133" y="0"/>
                </a:cxn>
              </a:cxnLst>
              <a:rect l="0" t="0" r="r" b="b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91175" name="Freeform 7"/>
            <p:cNvSpPr>
              <a:spLocks/>
            </p:cNvSpPr>
            <p:nvPr/>
          </p:nvSpPr>
          <p:spPr bwMode="gray">
            <a:xfrm>
              <a:off x="2304" y="1625"/>
              <a:ext cx="498" cy="964"/>
            </a:xfrm>
            <a:custGeom>
              <a:avLst/>
              <a:gdLst/>
              <a:ahLst/>
              <a:cxnLst>
                <a:cxn ang="0">
                  <a:pos x="72" y="5"/>
                </a:cxn>
                <a:cxn ang="0">
                  <a:pos x="30" y="32"/>
                </a:cxn>
                <a:cxn ang="0">
                  <a:pos x="4" y="75"/>
                </a:cxn>
                <a:cxn ang="0">
                  <a:pos x="0" y="509"/>
                </a:cxn>
                <a:cxn ang="0">
                  <a:pos x="1" y="516"/>
                </a:cxn>
                <a:cxn ang="0">
                  <a:pos x="9" y="533"/>
                </a:cxn>
                <a:cxn ang="0">
                  <a:pos x="26" y="550"/>
                </a:cxn>
                <a:cxn ang="0">
                  <a:pos x="56" y="557"/>
                </a:cxn>
                <a:cxn ang="0">
                  <a:pos x="84" y="551"/>
                </a:cxn>
                <a:cxn ang="0">
                  <a:pos x="100" y="534"/>
                </a:cxn>
                <a:cxn ang="0">
                  <a:pos x="106" y="516"/>
                </a:cxn>
                <a:cxn ang="0">
                  <a:pos x="108" y="503"/>
                </a:cxn>
                <a:cxn ang="0">
                  <a:pos x="108" y="166"/>
                </a:cxn>
                <a:cxn ang="0">
                  <a:pos x="135" y="1066"/>
                </a:cxn>
                <a:cxn ang="0">
                  <a:pos x="138" y="1073"/>
                </a:cxn>
                <a:cxn ang="0">
                  <a:pos x="151" y="1089"/>
                </a:cxn>
                <a:cxn ang="0">
                  <a:pos x="174" y="1105"/>
                </a:cxn>
                <a:cxn ang="0">
                  <a:pos x="199" y="1111"/>
                </a:cxn>
                <a:cxn ang="0">
                  <a:pos x="227" y="1110"/>
                </a:cxn>
                <a:cxn ang="0">
                  <a:pos x="255" y="1097"/>
                </a:cxn>
                <a:cxn ang="0">
                  <a:pos x="272" y="1080"/>
                </a:cxn>
                <a:cxn ang="0">
                  <a:pos x="278" y="1068"/>
                </a:cxn>
                <a:cxn ang="0">
                  <a:pos x="279" y="499"/>
                </a:cxn>
                <a:cxn ang="0">
                  <a:pos x="302" y="503"/>
                </a:cxn>
                <a:cxn ang="0">
                  <a:pos x="302" y="534"/>
                </a:cxn>
                <a:cxn ang="0">
                  <a:pos x="304" y="590"/>
                </a:cxn>
                <a:cxn ang="0">
                  <a:pos x="304" y="664"/>
                </a:cxn>
                <a:cxn ang="0">
                  <a:pos x="304" y="750"/>
                </a:cxn>
                <a:cxn ang="0">
                  <a:pos x="304" y="838"/>
                </a:cxn>
                <a:cxn ang="0">
                  <a:pos x="305" y="926"/>
                </a:cxn>
                <a:cxn ang="0">
                  <a:pos x="305" y="1004"/>
                </a:cxn>
                <a:cxn ang="0">
                  <a:pos x="305" y="1066"/>
                </a:cxn>
                <a:cxn ang="0">
                  <a:pos x="306" y="1073"/>
                </a:cxn>
                <a:cxn ang="0">
                  <a:pos x="315" y="1088"/>
                </a:cxn>
                <a:cxn ang="0">
                  <a:pos x="335" y="1103"/>
                </a:cxn>
                <a:cxn ang="0">
                  <a:pos x="372" y="1111"/>
                </a:cxn>
                <a:cxn ang="0">
                  <a:pos x="408" y="1103"/>
                </a:cxn>
                <a:cxn ang="0">
                  <a:pos x="429" y="1089"/>
                </a:cxn>
                <a:cxn ang="0">
                  <a:pos x="437" y="1073"/>
                </a:cxn>
                <a:cxn ang="0">
                  <a:pos x="438" y="1067"/>
                </a:cxn>
                <a:cxn ang="0">
                  <a:pos x="466" y="166"/>
                </a:cxn>
                <a:cxn ang="0">
                  <a:pos x="468" y="503"/>
                </a:cxn>
                <a:cxn ang="0">
                  <a:pos x="472" y="517"/>
                </a:cxn>
                <a:cxn ang="0">
                  <a:pos x="483" y="537"/>
                </a:cxn>
                <a:cxn ang="0">
                  <a:pos x="505" y="551"/>
                </a:cxn>
                <a:cxn ang="0">
                  <a:pos x="536" y="551"/>
                </a:cxn>
                <a:cxn ang="0">
                  <a:pos x="557" y="537"/>
                </a:cxn>
                <a:cxn ang="0">
                  <a:pos x="570" y="517"/>
                </a:cxn>
                <a:cxn ang="0">
                  <a:pos x="573" y="508"/>
                </a:cxn>
                <a:cxn ang="0">
                  <a:pos x="572" y="68"/>
                </a:cxn>
                <a:cxn ang="0">
                  <a:pos x="546" y="28"/>
                </a:cxn>
                <a:cxn ang="0">
                  <a:pos x="506" y="4"/>
                </a:cxn>
                <a:cxn ang="0">
                  <a:pos x="94" y="0"/>
                </a:cxn>
              </a:cxnLst>
              <a:rect l="0" t="0" r="r" b="b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  <p:sp>
        <p:nvSpPr>
          <p:cNvPr id="209927" name="Text Box 8"/>
          <p:cNvSpPr txBox="1">
            <a:spLocks noChangeArrowheads="1"/>
          </p:cNvSpPr>
          <p:nvPr/>
        </p:nvSpPr>
        <p:spPr bwMode="gray">
          <a:xfrm>
            <a:off x="1304751" y="2839616"/>
            <a:ext cx="24384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/>
              <a:t>ThemeGallery</a:t>
            </a:r>
            <a:r>
              <a:rPr lang="en-US" altLang="zh-CN" sz="1600"/>
              <a:t> is a Design Digital Content &amp; Contents mall developed by Guild Design Inc.</a:t>
            </a:r>
          </a:p>
        </p:txBody>
      </p:sp>
      <p:sp>
        <p:nvSpPr>
          <p:cNvPr id="209928" name="Text Box 9"/>
          <p:cNvSpPr txBox="1">
            <a:spLocks noChangeArrowheads="1"/>
          </p:cNvSpPr>
          <p:nvPr/>
        </p:nvSpPr>
        <p:spPr bwMode="gray">
          <a:xfrm>
            <a:off x="5343351" y="2839616"/>
            <a:ext cx="259080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1600" b="1"/>
              <a:t>ThemeGallery</a:t>
            </a:r>
            <a:r>
              <a:rPr lang="en-US" altLang="zh-CN" sz="1600"/>
              <a:t> is a Design Digital Content &amp; Contents mall developed by Guild Design Inc.</a:t>
            </a:r>
          </a:p>
        </p:txBody>
      </p:sp>
      <p:grpSp>
        <p:nvGrpSpPr>
          <p:cNvPr id="209929" name="Group 10"/>
          <p:cNvGrpSpPr>
            <a:grpSpLocks/>
          </p:cNvGrpSpPr>
          <p:nvPr/>
        </p:nvGrpSpPr>
        <p:grpSpPr bwMode="auto">
          <a:xfrm>
            <a:off x="4581351" y="1772816"/>
            <a:ext cx="790575" cy="1976437"/>
            <a:chOff x="2880" y="1344"/>
            <a:chExt cx="498" cy="1245"/>
          </a:xfrm>
        </p:grpSpPr>
        <p:sp>
          <p:nvSpPr>
            <p:cNvPr id="391179" name="Freeform 11"/>
            <p:cNvSpPr>
              <a:spLocks/>
            </p:cNvSpPr>
            <p:nvPr/>
          </p:nvSpPr>
          <p:spPr bwMode="gray">
            <a:xfrm>
              <a:off x="3001" y="1344"/>
              <a:ext cx="233" cy="254"/>
            </a:xfrm>
            <a:custGeom>
              <a:avLst/>
              <a:gdLst/>
              <a:ahLst/>
              <a:cxnLst>
                <a:cxn ang="0">
                  <a:pos x="133" y="0"/>
                </a:cxn>
                <a:cxn ang="0">
                  <a:pos x="161" y="3"/>
                </a:cxn>
                <a:cxn ang="0">
                  <a:pos x="186" y="12"/>
                </a:cxn>
                <a:cxn ang="0">
                  <a:pos x="209" y="25"/>
                </a:cxn>
                <a:cxn ang="0">
                  <a:pos x="228" y="42"/>
                </a:cxn>
                <a:cxn ang="0">
                  <a:pos x="245" y="64"/>
                </a:cxn>
                <a:cxn ang="0">
                  <a:pos x="257" y="88"/>
                </a:cxn>
                <a:cxn ang="0">
                  <a:pos x="265" y="116"/>
                </a:cxn>
                <a:cxn ang="0">
                  <a:pos x="267" y="146"/>
                </a:cxn>
                <a:cxn ang="0">
                  <a:pos x="265" y="175"/>
                </a:cxn>
                <a:cxn ang="0">
                  <a:pos x="257" y="203"/>
                </a:cxn>
                <a:cxn ang="0">
                  <a:pos x="245" y="227"/>
                </a:cxn>
                <a:cxn ang="0">
                  <a:pos x="228" y="249"/>
                </a:cxn>
                <a:cxn ang="0">
                  <a:pos x="209" y="267"/>
                </a:cxn>
                <a:cxn ang="0">
                  <a:pos x="186" y="281"/>
                </a:cxn>
                <a:cxn ang="0">
                  <a:pos x="161" y="289"/>
                </a:cxn>
                <a:cxn ang="0">
                  <a:pos x="133" y="292"/>
                </a:cxn>
                <a:cxn ang="0">
                  <a:pos x="103" y="288"/>
                </a:cxn>
                <a:cxn ang="0">
                  <a:pos x="75" y="277"/>
                </a:cxn>
                <a:cxn ang="0">
                  <a:pos x="51" y="260"/>
                </a:cxn>
                <a:cxn ang="0">
                  <a:pos x="29" y="237"/>
                </a:cxn>
                <a:cxn ang="0">
                  <a:pos x="13" y="210"/>
                </a:cxn>
                <a:cxn ang="0">
                  <a:pos x="4" y="178"/>
                </a:cxn>
                <a:cxn ang="0">
                  <a:pos x="0" y="146"/>
                </a:cxn>
                <a:cxn ang="0">
                  <a:pos x="4" y="113"/>
                </a:cxn>
                <a:cxn ang="0">
                  <a:pos x="13" y="81"/>
                </a:cxn>
                <a:cxn ang="0">
                  <a:pos x="29" y="54"/>
                </a:cxn>
                <a:cxn ang="0">
                  <a:pos x="51" y="32"/>
                </a:cxn>
                <a:cxn ang="0">
                  <a:pos x="75" y="14"/>
                </a:cxn>
                <a:cxn ang="0">
                  <a:pos x="103" y="3"/>
                </a:cxn>
                <a:cxn ang="0">
                  <a:pos x="133" y="0"/>
                </a:cxn>
              </a:cxnLst>
              <a:rect l="0" t="0" r="r" b="b"/>
              <a:pathLst>
                <a:path w="267" h="292">
                  <a:moveTo>
                    <a:pt x="133" y="0"/>
                  </a:moveTo>
                  <a:lnTo>
                    <a:pt x="161" y="3"/>
                  </a:lnTo>
                  <a:lnTo>
                    <a:pt x="186" y="12"/>
                  </a:lnTo>
                  <a:lnTo>
                    <a:pt x="209" y="25"/>
                  </a:lnTo>
                  <a:lnTo>
                    <a:pt x="228" y="42"/>
                  </a:lnTo>
                  <a:lnTo>
                    <a:pt x="245" y="64"/>
                  </a:lnTo>
                  <a:lnTo>
                    <a:pt x="257" y="88"/>
                  </a:lnTo>
                  <a:lnTo>
                    <a:pt x="265" y="116"/>
                  </a:lnTo>
                  <a:lnTo>
                    <a:pt x="267" y="146"/>
                  </a:lnTo>
                  <a:lnTo>
                    <a:pt x="265" y="175"/>
                  </a:lnTo>
                  <a:lnTo>
                    <a:pt x="257" y="203"/>
                  </a:lnTo>
                  <a:lnTo>
                    <a:pt x="245" y="227"/>
                  </a:lnTo>
                  <a:lnTo>
                    <a:pt x="228" y="249"/>
                  </a:lnTo>
                  <a:lnTo>
                    <a:pt x="209" y="267"/>
                  </a:lnTo>
                  <a:lnTo>
                    <a:pt x="186" y="281"/>
                  </a:lnTo>
                  <a:lnTo>
                    <a:pt x="161" y="289"/>
                  </a:lnTo>
                  <a:lnTo>
                    <a:pt x="133" y="292"/>
                  </a:lnTo>
                  <a:lnTo>
                    <a:pt x="103" y="288"/>
                  </a:lnTo>
                  <a:lnTo>
                    <a:pt x="75" y="277"/>
                  </a:lnTo>
                  <a:lnTo>
                    <a:pt x="51" y="260"/>
                  </a:lnTo>
                  <a:lnTo>
                    <a:pt x="29" y="237"/>
                  </a:lnTo>
                  <a:lnTo>
                    <a:pt x="13" y="210"/>
                  </a:lnTo>
                  <a:lnTo>
                    <a:pt x="4" y="178"/>
                  </a:lnTo>
                  <a:lnTo>
                    <a:pt x="0" y="146"/>
                  </a:lnTo>
                  <a:lnTo>
                    <a:pt x="4" y="113"/>
                  </a:lnTo>
                  <a:lnTo>
                    <a:pt x="13" y="81"/>
                  </a:lnTo>
                  <a:lnTo>
                    <a:pt x="29" y="54"/>
                  </a:lnTo>
                  <a:lnTo>
                    <a:pt x="51" y="32"/>
                  </a:lnTo>
                  <a:lnTo>
                    <a:pt x="75" y="14"/>
                  </a:lnTo>
                  <a:lnTo>
                    <a:pt x="103" y="3"/>
                  </a:lnTo>
                  <a:lnTo>
                    <a:pt x="133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  <p:sp>
          <p:nvSpPr>
            <p:cNvPr id="391180" name="Freeform 12"/>
            <p:cNvSpPr>
              <a:spLocks/>
            </p:cNvSpPr>
            <p:nvPr/>
          </p:nvSpPr>
          <p:spPr bwMode="gray">
            <a:xfrm>
              <a:off x="2880" y="1625"/>
              <a:ext cx="498" cy="964"/>
            </a:xfrm>
            <a:custGeom>
              <a:avLst/>
              <a:gdLst/>
              <a:ahLst/>
              <a:cxnLst>
                <a:cxn ang="0">
                  <a:pos x="72" y="5"/>
                </a:cxn>
                <a:cxn ang="0">
                  <a:pos x="30" y="32"/>
                </a:cxn>
                <a:cxn ang="0">
                  <a:pos x="4" y="75"/>
                </a:cxn>
                <a:cxn ang="0">
                  <a:pos x="0" y="509"/>
                </a:cxn>
                <a:cxn ang="0">
                  <a:pos x="1" y="516"/>
                </a:cxn>
                <a:cxn ang="0">
                  <a:pos x="9" y="533"/>
                </a:cxn>
                <a:cxn ang="0">
                  <a:pos x="26" y="550"/>
                </a:cxn>
                <a:cxn ang="0">
                  <a:pos x="56" y="557"/>
                </a:cxn>
                <a:cxn ang="0">
                  <a:pos x="84" y="551"/>
                </a:cxn>
                <a:cxn ang="0">
                  <a:pos x="100" y="534"/>
                </a:cxn>
                <a:cxn ang="0">
                  <a:pos x="106" y="516"/>
                </a:cxn>
                <a:cxn ang="0">
                  <a:pos x="108" y="503"/>
                </a:cxn>
                <a:cxn ang="0">
                  <a:pos x="108" y="166"/>
                </a:cxn>
                <a:cxn ang="0">
                  <a:pos x="135" y="1066"/>
                </a:cxn>
                <a:cxn ang="0">
                  <a:pos x="138" y="1073"/>
                </a:cxn>
                <a:cxn ang="0">
                  <a:pos x="151" y="1089"/>
                </a:cxn>
                <a:cxn ang="0">
                  <a:pos x="174" y="1105"/>
                </a:cxn>
                <a:cxn ang="0">
                  <a:pos x="199" y="1111"/>
                </a:cxn>
                <a:cxn ang="0">
                  <a:pos x="227" y="1110"/>
                </a:cxn>
                <a:cxn ang="0">
                  <a:pos x="255" y="1097"/>
                </a:cxn>
                <a:cxn ang="0">
                  <a:pos x="272" y="1080"/>
                </a:cxn>
                <a:cxn ang="0">
                  <a:pos x="278" y="1068"/>
                </a:cxn>
                <a:cxn ang="0">
                  <a:pos x="279" y="499"/>
                </a:cxn>
                <a:cxn ang="0">
                  <a:pos x="302" y="503"/>
                </a:cxn>
                <a:cxn ang="0">
                  <a:pos x="302" y="534"/>
                </a:cxn>
                <a:cxn ang="0">
                  <a:pos x="304" y="590"/>
                </a:cxn>
                <a:cxn ang="0">
                  <a:pos x="304" y="664"/>
                </a:cxn>
                <a:cxn ang="0">
                  <a:pos x="304" y="750"/>
                </a:cxn>
                <a:cxn ang="0">
                  <a:pos x="304" y="838"/>
                </a:cxn>
                <a:cxn ang="0">
                  <a:pos x="305" y="926"/>
                </a:cxn>
                <a:cxn ang="0">
                  <a:pos x="305" y="1004"/>
                </a:cxn>
                <a:cxn ang="0">
                  <a:pos x="305" y="1066"/>
                </a:cxn>
                <a:cxn ang="0">
                  <a:pos x="306" y="1073"/>
                </a:cxn>
                <a:cxn ang="0">
                  <a:pos x="315" y="1088"/>
                </a:cxn>
                <a:cxn ang="0">
                  <a:pos x="335" y="1103"/>
                </a:cxn>
                <a:cxn ang="0">
                  <a:pos x="372" y="1111"/>
                </a:cxn>
                <a:cxn ang="0">
                  <a:pos x="408" y="1103"/>
                </a:cxn>
                <a:cxn ang="0">
                  <a:pos x="429" y="1089"/>
                </a:cxn>
                <a:cxn ang="0">
                  <a:pos x="437" y="1073"/>
                </a:cxn>
                <a:cxn ang="0">
                  <a:pos x="438" y="1067"/>
                </a:cxn>
                <a:cxn ang="0">
                  <a:pos x="466" y="166"/>
                </a:cxn>
                <a:cxn ang="0">
                  <a:pos x="468" y="503"/>
                </a:cxn>
                <a:cxn ang="0">
                  <a:pos x="472" y="517"/>
                </a:cxn>
                <a:cxn ang="0">
                  <a:pos x="483" y="537"/>
                </a:cxn>
                <a:cxn ang="0">
                  <a:pos x="505" y="551"/>
                </a:cxn>
                <a:cxn ang="0">
                  <a:pos x="536" y="551"/>
                </a:cxn>
                <a:cxn ang="0">
                  <a:pos x="557" y="537"/>
                </a:cxn>
                <a:cxn ang="0">
                  <a:pos x="570" y="517"/>
                </a:cxn>
                <a:cxn ang="0">
                  <a:pos x="573" y="508"/>
                </a:cxn>
                <a:cxn ang="0">
                  <a:pos x="572" y="68"/>
                </a:cxn>
                <a:cxn ang="0">
                  <a:pos x="546" y="28"/>
                </a:cxn>
                <a:cxn ang="0">
                  <a:pos x="506" y="4"/>
                </a:cxn>
                <a:cxn ang="0">
                  <a:pos x="94" y="0"/>
                </a:cxn>
              </a:cxnLst>
              <a:rect l="0" t="0" r="r" b="b"/>
              <a:pathLst>
                <a:path w="573" h="1111">
                  <a:moveTo>
                    <a:pt x="94" y="0"/>
                  </a:moveTo>
                  <a:lnTo>
                    <a:pt x="72" y="5"/>
                  </a:lnTo>
                  <a:lnTo>
                    <a:pt x="50" y="16"/>
                  </a:lnTo>
                  <a:lnTo>
                    <a:pt x="30" y="32"/>
                  </a:lnTo>
                  <a:lnTo>
                    <a:pt x="15" y="53"/>
                  </a:lnTo>
                  <a:lnTo>
                    <a:pt x="4" y="75"/>
                  </a:lnTo>
                  <a:lnTo>
                    <a:pt x="0" y="99"/>
                  </a:lnTo>
                  <a:lnTo>
                    <a:pt x="0" y="509"/>
                  </a:lnTo>
                  <a:lnTo>
                    <a:pt x="0" y="511"/>
                  </a:lnTo>
                  <a:lnTo>
                    <a:pt x="1" y="516"/>
                  </a:lnTo>
                  <a:lnTo>
                    <a:pt x="4" y="525"/>
                  </a:lnTo>
                  <a:lnTo>
                    <a:pt x="9" y="533"/>
                  </a:lnTo>
                  <a:lnTo>
                    <a:pt x="16" y="543"/>
                  </a:lnTo>
                  <a:lnTo>
                    <a:pt x="26" y="550"/>
                  </a:lnTo>
                  <a:lnTo>
                    <a:pt x="39" y="556"/>
                  </a:lnTo>
                  <a:lnTo>
                    <a:pt x="56" y="557"/>
                  </a:lnTo>
                  <a:lnTo>
                    <a:pt x="72" y="556"/>
                  </a:lnTo>
                  <a:lnTo>
                    <a:pt x="84" y="551"/>
                  </a:lnTo>
                  <a:lnTo>
                    <a:pt x="92" y="543"/>
                  </a:lnTo>
                  <a:lnTo>
                    <a:pt x="100" y="534"/>
                  </a:lnTo>
                  <a:lnTo>
                    <a:pt x="103" y="525"/>
                  </a:lnTo>
                  <a:lnTo>
                    <a:pt x="106" y="516"/>
                  </a:lnTo>
                  <a:lnTo>
                    <a:pt x="107" y="508"/>
                  </a:lnTo>
                  <a:lnTo>
                    <a:pt x="108" y="503"/>
                  </a:lnTo>
                  <a:lnTo>
                    <a:pt x="108" y="500"/>
                  </a:lnTo>
                  <a:lnTo>
                    <a:pt x="108" y="166"/>
                  </a:lnTo>
                  <a:lnTo>
                    <a:pt x="134" y="167"/>
                  </a:lnTo>
                  <a:lnTo>
                    <a:pt x="135" y="1066"/>
                  </a:lnTo>
                  <a:lnTo>
                    <a:pt x="136" y="1068"/>
                  </a:lnTo>
                  <a:lnTo>
                    <a:pt x="138" y="1073"/>
                  </a:lnTo>
                  <a:lnTo>
                    <a:pt x="143" y="1080"/>
                  </a:lnTo>
                  <a:lnTo>
                    <a:pt x="151" y="1089"/>
                  </a:lnTo>
                  <a:lnTo>
                    <a:pt x="162" y="1097"/>
                  </a:lnTo>
                  <a:lnTo>
                    <a:pt x="174" y="1105"/>
                  </a:lnTo>
                  <a:lnTo>
                    <a:pt x="189" y="1110"/>
                  </a:lnTo>
                  <a:lnTo>
                    <a:pt x="199" y="1111"/>
                  </a:lnTo>
                  <a:lnTo>
                    <a:pt x="217" y="1111"/>
                  </a:lnTo>
                  <a:lnTo>
                    <a:pt x="227" y="1110"/>
                  </a:lnTo>
                  <a:lnTo>
                    <a:pt x="243" y="1105"/>
                  </a:lnTo>
                  <a:lnTo>
                    <a:pt x="255" y="1097"/>
                  </a:lnTo>
                  <a:lnTo>
                    <a:pt x="265" y="1089"/>
                  </a:lnTo>
                  <a:lnTo>
                    <a:pt x="272" y="1080"/>
                  </a:lnTo>
                  <a:lnTo>
                    <a:pt x="276" y="1073"/>
                  </a:lnTo>
                  <a:lnTo>
                    <a:pt x="278" y="1068"/>
                  </a:lnTo>
                  <a:lnTo>
                    <a:pt x="279" y="1066"/>
                  </a:lnTo>
                  <a:lnTo>
                    <a:pt x="279" y="499"/>
                  </a:lnTo>
                  <a:lnTo>
                    <a:pt x="302" y="499"/>
                  </a:lnTo>
                  <a:lnTo>
                    <a:pt x="302" y="503"/>
                  </a:lnTo>
                  <a:lnTo>
                    <a:pt x="302" y="515"/>
                  </a:lnTo>
                  <a:lnTo>
                    <a:pt x="302" y="534"/>
                  </a:lnTo>
                  <a:lnTo>
                    <a:pt x="302" y="560"/>
                  </a:lnTo>
                  <a:lnTo>
                    <a:pt x="304" y="590"/>
                  </a:lnTo>
                  <a:lnTo>
                    <a:pt x="304" y="626"/>
                  </a:lnTo>
                  <a:lnTo>
                    <a:pt x="304" y="664"/>
                  </a:lnTo>
                  <a:lnTo>
                    <a:pt x="304" y="706"/>
                  </a:lnTo>
                  <a:lnTo>
                    <a:pt x="304" y="750"/>
                  </a:lnTo>
                  <a:lnTo>
                    <a:pt x="304" y="793"/>
                  </a:lnTo>
                  <a:lnTo>
                    <a:pt x="304" y="838"/>
                  </a:lnTo>
                  <a:lnTo>
                    <a:pt x="305" y="882"/>
                  </a:lnTo>
                  <a:lnTo>
                    <a:pt x="305" y="926"/>
                  </a:lnTo>
                  <a:lnTo>
                    <a:pt x="305" y="966"/>
                  </a:lnTo>
                  <a:lnTo>
                    <a:pt x="305" y="1004"/>
                  </a:lnTo>
                  <a:lnTo>
                    <a:pt x="305" y="1037"/>
                  </a:lnTo>
                  <a:lnTo>
                    <a:pt x="305" y="1066"/>
                  </a:lnTo>
                  <a:lnTo>
                    <a:pt x="305" y="1067"/>
                  </a:lnTo>
                  <a:lnTo>
                    <a:pt x="306" y="1073"/>
                  </a:lnTo>
                  <a:lnTo>
                    <a:pt x="310" y="1079"/>
                  </a:lnTo>
                  <a:lnTo>
                    <a:pt x="315" y="1088"/>
                  </a:lnTo>
                  <a:lnTo>
                    <a:pt x="323" y="1096"/>
                  </a:lnTo>
                  <a:lnTo>
                    <a:pt x="335" y="1103"/>
                  </a:lnTo>
                  <a:lnTo>
                    <a:pt x="351" y="1108"/>
                  </a:lnTo>
                  <a:lnTo>
                    <a:pt x="372" y="1111"/>
                  </a:lnTo>
                  <a:lnTo>
                    <a:pt x="392" y="1108"/>
                  </a:lnTo>
                  <a:lnTo>
                    <a:pt x="408" y="1103"/>
                  </a:lnTo>
                  <a:lnTo>
                    <a:pt x="420" y="1096"/>
                  </a:lnTo>
                  <a:lnTo>
                    <a:pt x="429" y="1089"/>
                  </a:lnTo>
                  <a:lnTo>
                    <a:pt x="434" y="1080"/>
                  </a:lnTo>
                  <a:lnTo>
                    <a:pt x="437" y="1073"/>
                  </a:lnTo>
                  <a:lnTo>
                    <a:pt x="438" y="1068"/>
                  </a:lnTo>
                  <a:lnTo>
                    <a:pt x="438" y="1067"/>
                  </a:lnTo>
                  <a:lnTo>
                    <a:pt x="440" y="166"/>
                  </a:lnTo>
                  <a:lnTo>
                    <a:pt x="466" y="166"/>
                  </a:lnTo>
                  <a:lnTo>
                    <a:pt x="466" y="500"/>
                  </a:lnTo>
                  <a:lnTo>
                    <a:pt x="468" y="503"/>
                  </a:lnTo>
                  <a:lnTo>
                    <a:pt x="469" y="509"/>
                  </a:lnTo>
                  <a:lnTo>
                    <a:pt x="472" y="517"/>
                  </a:lnTo>
                  <a:lnTo>
                    <a:pt x="477" y="527"/>
                  </a:lnTo>
                  <a:lnTo>
                    <a:pt x="483" y="537"/>
                  </a:lnTo>
                  <a:lnTo>
                    <a:pt x="493" y="545"/>
                  </a:lnTo>
                  <a:lnTo>
                    <a:pt x="505" y="551"/>
                  </a:lnTo>
                  <a:lnTo>
                    <a:pt x="520" y="554"/>
                  </a:lnTo>
                  <a:lnTo>
                    <a:pt x="536" y="551"/>
                  </a:lnTo>
                  <a:lnTo>
                    <a:pt x="548" y="545"/>
                  </a:lnTo>
                  <a:lnTo>
                    <a:pt x="557" y="537"/>
                  </a:lnTo>
                  <a:lnTo>
                    <a:pt x="563" y="527"/>
                  </a:lnTo>
                  <a:lnTo>
                    <a:pt x="570" y="517"/>
                  </a:lnTo>
                  <a:lnTo>
                    <a:pt x="573" y="510"/>
                  </a:lnTo>
                  <a:lnTo>
                    <a:pt x="573" y="508"/>
                  </a:lnTo>
                  <a:lnTo>
                    <a:pt x="573" y="79"/>
                  </a:lnTo>
                  <a:lnTo>
                    <a:pt x="572" y="68"/>
                  </a:lnTo>
                  <a:lnTo>
                    <a:pt x="561" y="47"/>
                  </a:lnTo>
                  <a:lnTo>
                    <a:pt x="546" y="28"/>
                  </a:lnTo>
                  <a:lnTo>
                    <a:pt x="528" y="14"/>
                  </a:lnTo>
                  <a:lnTo>
                    <a:pt x="506" y="4"/>
                  </a:lnTo>
                  <a:lnTo>
                    <a:pt x="485" y="0"/>
                  </a:lnTo>
                  <a:lnTo>
                    <a:pt x="94" y="0"/>
                  </a:lnTo>
                  <a:lnTo>
                    <a:pt x="94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6280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47</Words>
  <Application>Microsoft Office PowerPoint</Application>
  <PresentationFormat>全屏显示(4:3)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