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F2455-02B6-4EDC-AE11-D2CB1EE0156F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FF16-13CA-4902-9FBA-97080F0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3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126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1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00" name="Group 3"/>
          <p:cNvGrpSpPr>
            <a:grpSpLocks/>
          </p:cNvGrpSpPr>
          <p:nvPr/>
        </p:nvGrpSpPr>
        <p:grpSpPr bwMode="auto">
          <a:xfrm>
            <a:off x="1331640" y="1556792"/>
            <a:ext cx="4038600" cy="4114800"/>
            <a:chOff x="1488" y="960"/>
            <a:chExt cx="2928" cy="2880"/>
          </a:xfrm>
        </p:grpSpPr>
        <p:grpSp>
          <p:nvGrpSpPr>
            <p:cNvPr id="208903" name="Group 4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208940" name="Group 5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208942" name="AutoShape 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43" name="AutoShape 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44" name="AutoShape 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41" name="Text Box 9"/>
              <p:cNvSpPr txBox="1">
                <a:spLocks noChangeArrowheads="1"/>
              </p:cNvSpPr>
              <p:nvPr/>
            </p:nvSpPr>
            <p:spPr bwMode="gray">
              <a:xfrm>
                <a:off x="2731" y="1244"/>
                <a:ext cx="43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4" name="Group 10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208935" name="Group 11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208937" name="AutoShape 12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38" name="AutoShape 13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39" name="AutoShape 14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36" name="Text Box 15"/>
              <p:cNvSpPr txBox="1">
                <a:spLocks noChangeArrowheads="1"/>
              </p:cNvSpPr>
              <p:nvPr/>
            </p:nvSpPr>
            <p:spPr bwMode="gray">
              <a:xfrm>
                <a:off x="1870" y="1718"/>
                <a:ext cx="43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5" name="Group 16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208930" name="Group 17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208932" name="AutoShape 1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33" name="AutoShape 1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34" name="AutoShape 2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31" name="Text Box 21"/>
              <p:cNvSpPr txBox="1">
                <a:spLocks noChangeArrowheads="1"/>
              </p:cNvSpPr>
              <p:nvPr/>
            </p:nvSpPr>
            <p:spPr bwMode="gray">
              <a:xfrm>
                <a:off x="2713" y="2210"/>
                <a:ext cx="43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6" name="Group 22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208925" name="Group 23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208927" name="AutoShape 24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28" name="AutoShape 25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29" name="AutoShape 26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26" name="Text Box 27"/>
              <p:cNvSpPr txBox="1">
                <a:spLocks noChangeArrowheads="1"/>
              </p:cNvSpPr>
              <p:nvPr/>
            </p:nvSpPr>
            <p:spPr bwMode="gray">
              <a:xfrm>
                <a:off x="3605" y="1729"/>
                <a:ext cx="43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7" name="Group 28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208920" name="Group 29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208922" name="AutoShape 3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23" name="AutoShape 3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24" name="AutoShape 3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5D52"/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21" name="Text Box 33"/>
              <p:cNvSpPr txBox="1">
                <a:spLocks noChangeArrowheads="1"/>
              </p:cNvSpPr>
              <p:nvPr/>
            </p:nvSpPr>
            <p:spPr bwMode="gray">
              <a:xfrm>
                <a:off x="3623" y="2726"/>
                <a:ext cx="438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8" name="Group 34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208915" name="Group 35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208917" name="AutoShape 36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18" name="AutoShape 37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19" name="AutoShape 38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16" name="Text Box 39"/>
              <p:cNvSpPr txBox="1">
                <a:spLocks noChangeArrowheads="1"/>
              </p:cNvSpPr>
              <p:nvPr/>
            </p:nvSpPr>
            <p:spPr bwMode="gray">
              <a:xfrm>
                <a:off x="1870" y="2678"/>
                <a:ext cx="437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208909" name="Group 40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208910" name="Group 41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208912" name="AutoShape 4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13" name="AutoShape 43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8914" name="AutoShape 44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584F25"/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911" name="Text Box 45"/>
              <p:cNvSpPr txBox="1">
                <a:spLocks noChangeArrowheads="1"/>
              </p:cNvSpPr>
              <p:nvPr/>
            </p:nvSpPr>
            <p:spPr bwMode="gray">
              <a:xfrm>
                <a:off x="2737" y="3172"/>
                <a:ext cx="43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</p:grpSp>
      <p:sp>
        <p:nvSpPr>
          <p:cNvPr id="390190" name="Freeform 46"/>
          <p:cNvSpPr>
            <a:spLocks noEditPoints="1"/>
          </p:cNvSpPr>
          <p:nvPr/>
        </p:nvSpPr>
        <p:spPr bwMode="gray">
          <a:xfrm flipH="1" flipV="1">
            <a:off x="5751240" y="2623592"/>
            <a:ext cx="2438400" cy="25908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3921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  <a:effectLst>
            <a:outerShdw dist="136783" dir="6708085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0191" name="Text Box 47"/>
          <p:cNvSpPr txBox="1">
            <a:spLocks noChangeArrowheads="1"/>
          </p:cNvSpPr>
          <p:nvPr/>
        </p:nvSpPr>
        <p:spPr bwMode="auto">
          <a:xfrm>
            <a:off x="4303440" y="5061992"/>
            <a:ext cx="2667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Add Your Title</a:t>
            </a:r>
            <a:endParaRPr lang="en-US" altLang="zh-CN" sz="1600"/>
          </a:p>
        </p:txBody>
      </p:sp>
    </p:spTree>
    <p:extLst>
      <p:ext uri="{BB962C8B-B14F-4D97-AF65-F5344CB8AC3E}">
        <p14:creationId xmlns:p14="http://schemas.microsoft.com/office/powerpoint/2010/main" val="236804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27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