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C027-8456-4F97-91FF-CEEE7F870CD4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AE300-AA04-450D-9182-D31F008F72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17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456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89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8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AutoShape 3"/>
          <p:cNvSpPr>
            <a:spLocks noChangeArrowheads="1"/>
          </p:cNvSpPr>
          <p:nvPr/>
        </p:nvSpPr>
        <p:spPr bwMode="gray">
          <a:xfrm rot="2712372" flipH="1">
            <a:off x="4630094" y="1647394"/>
            <a:ext cx="2189162" cy="1795463"/>
          </a:xfrm>
          <a:prstGeom prst="upArrow">
            <a:avLst>
              <a:gd name="adj1" fmla="val 65028"/>
              <a:gd name="adj2" fmla="val 5806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1373"/>
                  <a:invGamma/>
                </a:schemeClr>
              </a:gs>
            </a:gsLst>
            <a:lin ang="54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Lef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7877" name="AutoShape 4"/>
          <p:cNvSpPr>
            <a:spLocks noChangeArrowheads="1"/>
          </p:cNvSpPr>
          <p:nvPr/>
        </p:nvSpPr>
        <p:spPr bwMode="gray">
          <a:xfrm>
            <a:off x="3568056" y="2657045"/>
            <a:ext cx="2030412" cy="2030412"/>
          </a:xfrm>
          <a:prstGeom prst="diamond">
            <a:avLst/>
          </a:prstGeom>
          <a:gradFill rotWithShape="1">
            <a:gsLst>
              <a:gs pos="0">
                <a:srgbClr val="101010"/>
              </a:gs>
              <a:gs pos="50000">
                <a:srgbClr val="FFFFFF"/>
              </a:gs>
              <a:gs pos="100000">
                <a:srgbClr val="101010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Normal4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  <a:contourClr>
              <a:srgbClr val="101010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gray">
          <a:xfrm rot="-2712372">
            <a:off x="2361555" y="1636283"/>
            <a:ext cx="2189163" cy="1795462"/>
          </a:xfrm>
          <a:prstGeom prst="upArrow">
            <a:avLst>
              <a:gd name="adj1" fmla="val 65028"/>
              <a:gd name="adj2" fmla="val 5806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647"/>
                  <a:invGamma/>
                </a:schemeClr>
              </a:gs>
            </a:gsLst>
            <a:lin ang="54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009CA4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7879" name="AutoShape 6"/>
          <p:cNvSpPr>
            <a:spLocks noChangeArrowheads="1"/>
          </p:cNvSpPr>
          <p:nvPr/>
        </p:nvSpPr>
        <p:spPr bwMode="gray">
          <a:xfrm>
            <a:off x="3580756" y="2652282"/>
            <a:ext cx="2028825" cy="2028825"/>
          </a:xfrm>
          <a:prstGeom prst="diamond">
            <a:avLst/>
          </a:prstGeom>
          <a:solidFill>
            <a:srgbClr val="DEE31D">
              <a:alpha val="38823"/>
            </a:srgbClr>
          </a:solidFill>
          <a:ln w="9525">
            <a:miter lim="800000"/>
            <a:headEnd/>
            <a:tailEnd/>
          </a:ln>
          <a:scene3d>
            <a:camera prst="legacyObliqueBottom"/>
            <a:lightRig rig="legacyNormal4" dir="b"/>
          </a:scene3d>
          <a:sp3d extrusionH="100000" prstMaterial="legacyMatte">
            <a:bevelT w="13500" h="13500" prst="angle"/>
            <a:bevelB w="13500" h="13500" prst="angle"/>
            <a:extrusionClr>
              <a:srgbClr val="DEE31D"/>
            </a:extrusionClr>
            <a:contourClr>
              <a:srgbClr val="DEE31D"/>
            </a:contour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89127" name="AutoShape 7"/>
          <p:cNvSpPr>
            <a:spLocks noChangeArrowheads="1"/>
          </p:cNvSpPr>
          <p:nvPr/>
        </p:nvSpPr>
        <p:spPr bwMode="gray">
          <a:xfrm rot="-2712372" flipH="1" flipV="1">
            <a:off x="4614218" y="3909583"/>
            <a:ext cx="2230437" cy="1795462"/>
          </a:xfrm>
          <a:prstGeom prst="upArrow">
            <a:avLst>
              <a:gd name="adj1" fmla="val 65028"/>
              <a:gd name="adj2" fmla="val 58060"/>
            </a:avLst>
          </a:prstGeom>
          <a:gradFill rotWithShape="1">
            <a:gsLst>
              <a:gs pos="0">
                <a:schemeClr val="accent1">
                  <a:gamma/>
                  <a:tint val="57647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Left"/>
            <a:lightRig rig="legacyFlat2" dir="t"/>
          </a:scene3d>
          <a:sp3d extrusionH="163500" prstMaterial="legacyMatte">
            <a:bevelT w="13500" h="13500" prst="angle"/>
            <a:bevelB w="13500" h="13500" prst="angle"/>
            <a:extrusionClr>
              <a:srgbClr val="009CA4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7881" name="Rectangle 8"/>
          <p:cNvSpPr>
            <a:spLocks noChangeArrowheads="1"/>
          </p:cNvSpPr>
          <p:nvPr/>
        </p:nvSpPr>
        <p:spPr bwMode="gray">
          <a:xfrm>
            <a:off x="4806306" y="4528707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solidFill>
                  <a:srgbClr val="000000"/>
                </a:solidFill>
              </a:rPr>
              <a:t>Click to add Text</a:t>
            </a:r>
          </a:p>
        </p:txBody>
      </p:sp>
      <p:sp>
        <p:nvSpPr>
          <p:cNvPr id="207882" name="Rectangle 9"/>
          <p:cNvSpPr>
            <a:spLocks noChangeArrowheads="1"/>
          </p:cNvSpPr>
          <p:nvPr/>
        </p:nvSpPr>
        <p:spPr bwMode="gray">
          <a:xfrm>
            <a:off x="2815581" y="2404632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solidFill>
                  <a:srgbClr val="000000"/>
                </a:solidFill>
              </a:rPr>
              <a:t>Click to add Text</a:t>
            </a:r>
          </a:p>
        </p:txBody>
      </p:sp>
      <p:sp>
        <p:nvSpPr>
          <p:cNvPr id="207883" name="Rectangle 10"/>
          <p:cNvSpPr>
            <a:spLocks noChangeArrowheads="1"/>
          </p:cNvSpPr>
          <p:nvPr/>
        </p:nvSpPr>
        <p:spPr bwMode="gray">
          <a:xfrm>
            <a:off x="4806306" y="2404632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solidFill>
                  <a:srgbClr val="000000"/>
                </a:solidFill>
              </a:rPr>
              <a:t>Click to add Text</a:t>
            </a:r>
          </a:p>
        </p:txBody>
      </p:sp>
      <p:sp>
        <p:nvSpPr>
          <p:cNvPr id="389131" name="AutoShape 11"/>
          <p:cNvSpPr>
            <a:spLocks noChangeArrowheads="1"/>
          </p:cNvSpPr>
          <p:nvPr/>
        </p:nvSpPr>
        <p:spPr bwMode="gray">
          <a:xfrm rot="2712372" flipV="1">
            <a:off x="2360762" y="3902438"/>
            <a:ext cx="2168525" cy="1795463"/>
          </a:xfrm>
          <a:prstGeom prst="upArrow">
            <a:avLst>
              <a:gd name="adj1" fmla="val 65028"/>
              <a:gd name="adj2" fmla="val 5806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51373"/>
                  <a:invGamma/>
                </a:schemeClr>
              </a:gs>
            </a:gsLst>
            <a:lin ang="54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Right"/>
            <a:lightRig rig="legacyFlat2" dir="t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07885" name="Rectangle 12"/>
          <p:cNvSpPr>
            <a:spLocks noChangeArrowheads="1"/>
          </p:cNvSpPr>
          <p:nvPr/>
        </p:nvSpPr>
        <p:spPr bwMode="gray">
          <a:xfrm>
            <a:off x="2815581" y="4528707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400" b="1">
                <a:solidFill>
                  <a:srgbClr val="000000"/>
                </a:solidFill>
              </a:rPr>
              <a:t>Click to add Text</a:t>
            </a:r>
          </a:p>
        </p:txBody>
      </p:sp>
      <p:sp>
        <p:nvSpPr>
          <p:cNvPr id="207886" name="Text Box 13"/>
          <p:cNvSpPr txBox="1">
            <a:spLocks noChangeArrowheads="1"/>
          </p:cNvSpPr>
          <p:nvPr/>
        </p:nvSpPr>
        <p:spPr bwMode="black">
          <a:xfrm>
            <a:off x="739131" y="1891870"/>
            <a:ext cx="2189162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lang="en-US" altLang="zh-CN" sz="1400" b="1">
                <a:solidFill>
                  <a:srgbClr val="F4E59C"/>
                </a:solidFill>
              </a:rPr>
              <a:t>Add your title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r>
              <a:rPr lang="en-US" altLang="zh-CN" sz="1200" b="1"/>
              <a:t>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r>
              <a:rPr lang="en-US" altLang="zh-CN" sz="1200" b="1"/>
              <a:t>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zh-CN" altLang="en-US" sz="1200" b="1"/>
          </a:p>
        </p:txBody>
      </p:sp>
      <p:sp>
        <p:nvSpPr>
          <p:cNvPr id="207887" name="Text Box 14"/>
          <p:cNvSpPr txBox="1">
            <a:spLocks noChangeArrowheads="1"/>
          </p:cNvSpPr>
          <p:nvPr/>
        </p:nvSpPr>
        <p:spPr bwMode="black">
          <a:xfrm>
            <a:off x="6433493" y="4554107"/>
            <a:ext cx="2189163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lang="en-US" altLang="zh-CN" sz="1400" b="1">
                <a:solidFill>
                  <a:schemeClr val="tx2"/>
                </a:solidFill>
              </a:rPr>
              <a:t>Add your title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r>
              <a:rPr lang="en-US" altLang="zh-CN" sz="1200" b="1"/>
              <a:t>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r>
              <a:rPr lang="en-US" altLang="zh-CN" sz="1200" b="1"/>
              <a:t>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zh-CN" altLang="en-US" sz="1200" b="1"/>
          </a:p>
        </p:txBody>
      </p:sp>
      <p:sp>
        <p:nvSpPr>
          <p:cNvPr id="207888" name="Text Box 15"/>
          <p:cNvSpPr txBox="1">
            <a:spLocks noChangeArrowheads="1"/>
          </p:cNvSpPr>
          <p:nvPr/>
        </p:nvSpPr>
        <p:spPr bwMode="black">
          <a:xfrm>
            <a:off x="683568" y="4635070"/>
            <a:ext cx="2189163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lang="en-US" altLang="zh-CN" sz="1400" b="1">
                <a:solidFill>
                  <a:schemeClr val="tx2"/>
                </a:solidFill>
              </a:rPr>
              <a:t>Add your title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r>
              <a:rPr lang="en-US" altLang="zh-CN" sz="1200" b="1"/>
              <a:t>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r>
              <a:rPr lang="en-US" altLang="zh-CN" sz="1200" b="1"/>
              <a:t>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zh-CN" altLang="en-US" sz="1200" b="1"/>
          </a:p>
        </p:txBody>
      </p:sp>
      <p:sp>
        <p:nvSpPr>
          <p:cNvPr id="207889" name="Text Box 16"/>
          <p:cNvSpPr txBox="1">
            <a:spLocks noChangeArrowheads="1"/>
          </p:cNvSpPr>
          <p:nvPr/>
        </p:nvSpPr>
        <p:spPr bwMode="black">
          <a:xfrm>
            <a:off x="6433493" y="1887107"/>
            <a:ext cx="2189163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F3F5F"/>
              </a:buClr>
            </a:pPr>
            <a:r>
              <a:rPr lang="en-US" altLang="zh-CN" sz="1400" b="1">
                <a:solidFill>
                  <a:schemeClr val="tx2"/>
                </a:solidFill>
              </a:rPr>
              <a:t>Add your title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r>
              <a:rPr lang="en-US" altLang="zh-CN" sz="1200" b="1"/>
              <a:t>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r>
              <a:rPr lang="en-US" altLang="zh-CN" sz="1200" b="1"/>
              <a:t>- Your text in here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F3F5F"/>
              </a:buClr>
            </a:pPr>
            <a:endParaRPr lang="zh-CN" altLang="en-US" sz="1200" b="1"/>
          </a:p>
        </p:txBody>
      </p:sp>
    </p:spTree>
    <p:extLst>
      <p:ext uri="{BB962C8B-B14F-4D97-AF65-F5344CB8AC3E}">
        <p14:creationId xmlns:p14="http://schemas.microsoft.com/office/powerpoint/2010/main" val="316262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93</Words>
  <Application>Microsoft Office PowerPoint</Application>
  <PresentationFormat>全屏显示(4:3)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