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876A-FE62-4759-9D51-D48F310069A7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7A98A-AF63-4F83-88D2-825DA3C61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26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39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10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AutoShape 3"/>
          <p:cNvSpPr>
            <a:spLocks noChangeArrowheads="1"/>
          </p:cNvSpPr>
          <p:nvPr/>
        </p:nvSpPr>
        <p:spPr bwMode="gray">
          <a:xfrm>
            <a:off x="3003154" y="1988840"/>
            <a:ext cx="4976812" cy="61277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chemeClr val="folHlink">
                  <a:gamma/>
                  <a:tint val="75686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5686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altLang="zh-CN" sz="1400" b="1"/>
              <a:t>ThemeGallery</a:t>
            </a:r>
            <a:r>
              <a:rPr lang="en-US" altLang="zh-CN" sz="1400"/>
              <a:t> is a Design Digital Content &amp; </a:t>
            </a:r>
          </a:p>
          <a:p>
            <a:pPr algn="ctr" eaLnBrk="1" hangingPunct="1">
              <a:defRPr/>
            </a:pPr>
            <a:r>
              <a:rPr lang="en-US" altLang="zh-CN" sz="1400"/>
              <a:t>Contents mall developed by Guild Design Inc.</a:t>
            </a:r>
          </a:p>
        </p:txBody>
      </p:sp>
      <p:grpSp>
        <p:nvGrpSpPr>
          <p:cNvPr id="205829" name="Group 4"/>
          <p:cNvGrpSpPr>
            <a:grpSpLocks/>
          </p:cNvGrpSpPr>
          <p:nvPr/>
        </p:nvGrpSpPr>
        <p:grpSpPr bwMode="auto">
          <a:xfrm>
            <a:off x="2034779" y="2601615"/>
            <a:ext cx="5392737" cy="796925"/>
            <a:chOff x="1008" y="1632"/>
            <a:chExt cx="3696" cy="624"/>
          </a:xfrm>
        </p:grpSpPr>
        <p:sp>
          <p:nvSpPr>
            <p:cNvPr id="205842" name="Line 5"/>
            <p:cNvSpPr>
              <a:spLocks noChangeShapeType="1"/>
            </p:cNvSpPr>
            <p:nvPr/>
          </p:nvSpPr>
          <p:spPr bwMode="auto">
            <a:xfrm>
              <a:off x="1401" y="1962"/>
              <a:ext cx="32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3" name="Line 6"/>
            <p:cNvSpPr>
              <a:spLocks noChangeShapeType="1"/>
            </p:cNvSpPr>
            <p:nvPr/>
          </p:nvSpPr>
          <p:spPr bwMode="auto">
            <a:xfrm flipV="1">
              <a:off x="1008" y="1968"/>
              <a:ext cx="40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4" name="Line 7"/>
            <p:cNvSpPr>
              <a:spLocks noChangeShapeType="1"/>
            </p:cNvSpPr>
            <p:nvPr/>
          </p:nvSpPr>
          <p:spPr bwMode="auto">
            <a:xfrm flipV="1">
              <a:off x="2756" y="1632"/>
              <a:ext cx="7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5" name="Line 8"/>
            <p:cNvSpPr>
              <a:spLocks noChangeShapeType="1"/>
            </p:cNvSpPr>
            <p:nvPr/>
          </p:nvSpPr>
          <p:spPr bwMode="auto">
            <a:xfrm flipV="1">
              <a:off x="4404" y="1968"/>
              <a:ext cx="30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7081" name="AutoShape 9"/>
          <p:cNvSpPr>
            <a:spLocks noChangeArrowheads="1"/>
          </p:cNvSpPr>
          <p:nvPr/>
        </p:nvSpPr>
        <p:spPr bwMode="gray">
          <a:xfrm>
            <a:off x="1115616" y="3777953"/>
            <a:ext cx="1776413" cy="183515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87082" name="AutoShape 10"/>
          <p:cNvSpPr>
            <a:spLocks noChangeArrowheads="1"/>
          </p:cNvSpPr>
          <p:nvPr/>
        </p:nvSpPr>
        <p:spPr bwMode="gray">
          <a:xfrm>
            <a:off x="1185466" y="3382665"/>
            <a:ext cx="1885950" cy="311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87083" name="AutoShape 11"/>
          <p:cNvSpPr>
            <a:spLocks noChangeArrowheads="1"/>
          </p:cNvSpPr>
          <p:nvPr/>
        </p:nvSpPr>
        <p:spPr bwMode="gray">
          <a:xfrm>
            <a:off x="3417491" y="3766840"/>
            <a:ext cx="1819275" cy="183515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5833" name="Text Box 12"/>
          <p:cNvSpPr txBox="1">
            <a:spLocks noChangeArrowheads="1"/>
          </p:cNvSpPr>
          <p:nvPr/>
        </p:nvSpPr>
        <p:spPr bwMode="gray">
          <a:xfrm>
            <a:off x="1348979" y="3449340"/>
            <a:ext cx="1395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Add Your Title</a:t>
            </a:r>
          </a:p>
        </p:txBody>
      </p:sp>
      <p:sp>
        <p:nvSpPr>
          <p:cNvPr id="205834" name="Text Box 13"/>
          <p:cNvSpPr txBox="1">
            <a:spLocks noChangeArrowheads="1"/>
          </p:cNvSpPr>
          <p:nvPr/>
        </p:nvSpPr>
        <p:spPr bwMode="gray">
          <a:xfrm>
            <a:off x="1174354" y="3981153"/>
            <a:ext cx="1651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/>
              <a:t>ThemeGallery</a:t>
            </a:r>
            <a:r>
              <a:rPr lang="en-US" altLang="zh-CN" sz="1400"/>
              <a:t> is a Design Digital Content &amp; Contents mall developed by Guild Design Inc.</a:t>
            </a:r>
          </a:p>
        </p:txBody>
      </p:sp>
      <p:sp>
        <p:nvSpPr>
          <p:cNvPr id="205835" name="Text Box 14"/>
          <p:cNvSpPr txBox="1">
            <a:spLocks noChangeArrowheads="1"/>
          </p:cNvSpPr>
          <p:nvPr/>
        </p:nvSpPr>
        <p:spPr bwMode="gray">
          <a:xfrm>
            <a:off x="3482579" y="3950990"/>
            <a:ext cx="16875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/>
              <a:t>ThemeGallery</a:t>
            </a:r>
            <a:r>
              <a:rPr lang="en-US" altLang="zh-CN" sz="1400"/>
              <a:t> is a Design Digital Content &amp; Contents mall developed by Guild Design Inc.</a:t>
            </a:r>
          </a:p>
        </p:txBody>
      </p:sp>
      <p:sp>
        <p:nvSpPr>
          <p:cNvPr id="387087" name="AutoShape 15"/>
          <p:cNvSpPr>
            <a:spLocks noChangeArrowheads="1"/>
          </p:cNvSpPr>
          <p:nvPr/>
        </p:nvSpPr>
        <p:spPr bwMode="gray">
          <a:xfrm>
            <a:off x="3490516" y="3382665"/>
            <a:ext cx="1931988" cy="311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5837" name="Text Box 16"/>
          <p:cNvSpPr txBox="1">
            <a:spLocks noChangeArrowheads="1"/>
          </p:cNvSpPr>
          <p:nvPr/>
        </p:nvSpPr>
        <p:spPr bwMode="gray">
          <a:xfrm>
            <a:off x="3728641" y="3449340"/>
            <a:ext cx="1395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Add Your Title</a:t>
            </a:r>
          </a:p>
        </p:txBody>
      </p:sp>
      <p:sp>
        <p:nvSpPr>
          <p:cNvPr id="387089" name="AutoShape 17"/>
          <p:cNvSpPr>
            <a:spLocks noChangeArrowheads="1"/>
          </p:cNvSpPr>
          <p:nvPr/>
        </p:nvSpPr>
        <p:spPr bwMode="gray">
          <a:xfrm>
            <a:off x="5836841" y="3777953"/>
            <a:ext cx="1776413" cy="183515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9804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5839" name="Text Box 18"/>
          <p:cNvSpPr txBox="1">
            <a:spLocks noChangeArrowheads="1"/>
          </p:cNvSpPr>
          <p:nvPr/>
        </p:nvSpPr>
        <p:spPr bwMode="gray">
          <a:xfrm>
            <a:off x="5903516" y="3979565"/>
            <a:ext cx="16494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/>
              <a:t>ThemeGallery</a:t>
            </a:r>
            <a:r>
              <a:rPr lang="en-US" altLang="zh-CN" sz="1400"/>
              <a:t> is a Design Digital Content &amp; Contents mall developed by Guild Design Inc.</a:t>
            </a:r>
          </a:p>
        </p:txBody>
      </p:sp>
      <p:sp>
        <p:nvSpPr>
          <p:cNvPr id="387091" name="AutoShape 19"/>
          <p:cNvSpPr>
            <a:spLocks noChangeArrowheads="1"/>
          </p:cNvSpPr>
          <p:nvPr/>
        </p:nvSpPr>
        <p:spPr bwMode="gray">
          <a:xfrm>
            <a:off x="5913041" y="3382665"/>
            <a:ext cx="1887538" cy="311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5841" name="Text Box 20"/>
          <p:cNvSpPr txBox="1">
            <a:spLocks noChangeArrowheads="1"/>
          </p:cNvSpPr>
          <p:nvPr/>
        </p:nvSpPr>
        <p:spPr bwMode="gray">
          <a:xfrm>
            <a:off x="6132116" y="3449340"/>
            <a:ext cx="1395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79832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86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