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80206-9ACB-4BDC-96AF-BCFF3DC0E02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E09D1-9DA9-4E98-8074-779782B2A7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39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83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13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0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8" name="Picture 3" descr="light_shadow_m"/>
          <p:cNvPicPr>
            <a:picLocks noChangeAspect="1" noChangeArrowheads="1"/>
          </p:cNvPicPr>
          <p:nvPr/>
        </p:nvPicPr>
        <p:blipFill>
          <a:blip r:embed="rId3">
            <a:lum bright="-48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8864">
            <a:off x="1542431" y="3522340"/>
            <a:ext cx="32559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09" name="Freeform 4"/>
          <p:cNvSpPr>
            <a:spLocks/>
          </p:cNvSpPr>
          <p:nvPr/>
        </p:nvSpPr>
        <p:spPr bwMode="gray">
          <a:xfrm>
            <a:off x="2084561" y="2697634"/>
            <a:ext cx="2097088" cy="2016125"/>
          </a:xfrm>
          <a:custGeom>
            <a:avLst/>
            <a:gdLst>
              <a:gd name="T0" fmla="*/ 2147483646 w 1335"/>
              <a:gd name="T1" fmla="*/ 2147483646 h 1479"/>
              <a:gd name="T2" fmla="*/ 2147483646 w 1335"/>
              <a:gd name="T3" fmla="*/ 2147483646 h 1479"/>
              <a:gd name="T4" fmla="*/ 2147483646 w 1335"/>
              <a:gd name="T5" fmla="*/ 2147483646 h 1479"/>
              <a:gd name="T6" fmla="*/ 2147483646 w 1335"/>
              <a:gd name="T7" fmla="*/ 2147483646 h 1479"/>
              <a:gd name="T8" fmla="*/ 2147483646 w 1335"/>
              <a:gd name="T9" fmla="*/ 2147483646 h 1479"/>
              <a:gd name="T10" fmla="*/ 0 w 1335"/>
              <a:gd name="T11" fmla="*/ 2147483646 h 1479"/>
              <a:gd name="T12" fmla="*/ 2147483646 w 1335"/>
              <a:gd name="T13" fmla="*/ 2147483646 h 14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35"/>
              <a:gd name="T22" fmla="*/ 0 h 1479"/>
              <a:gd name="T23" fmla="*/ 1335 w 1335"/>
              <a:gd name="T24" fmla="*/ 1479 h 14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0710" name="Freeform 5"/>
          <p:cNvSpPr>
            <a:spLocks/>
          </p:cNvSpPr>
          <p:nvPr/>
        </p:nvSpPr>
        <p:spPr bwMode="gray">
          <a:xfrm flipH="1">
            <a:off x="5177011" y="2743672"/>
            <a:ext cx="2097088" cy="2016125"/>
          </a:xfrm>
          <a:custGeom>
            <a:avLst/>
            <a:gdLst>
              <a:gd name="T0" fmla="*/ 2147483646 w 1335"/>
              <a:gd name="T1" fmla="*/ 2147483646 h 1479"/>
              <a:gd name="T2" fmla="*/ 2147483646 w 1335"/>
              <a:gd name="T3" fmla="*/ 2147483646 h 1479"/>
              <a:gd name="T4" fmla="*/ 2147483646 w 1335"/>
              <a:gd name="T5" fmla="*/ 2147483646 h 1479"/>
              <a:gd name="T6" fmla="*/ 2147483646 w 1335"/>
              <a:gd name="T7" fmla="*/ 2147483646 h 1479"/>
              <a:gd name="T8" fmla="*/ 2147483646 w 1335"/>
              <a:gd name="T9" fmla="*/ 2147483646 h 1479"/>
              <a:gd name="T10" fmla="*/ 0 w 1335"/>
              <a:gd name="T11" fmla="*/ 2147483646 h 1479"/>
              <a:gd name="T12" fmla="*/ 2147483646 w 1335"/>
              <a:gd name="T13" fmla="*/ 2147483646 h 14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35"/>
              <a:gd name="T22" fmla="*/ 0 h 1479"/>
              <a:gd name="T23" fmla="*/ 1335 w 1335"/>
              <a:gd name="T24" fmla="*/ 1479 h 14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0711" name="Group 6"/>
          <p:cNvGrpSpPr>
            <a:grpSpLocks/>
          </p:cNvGrpSpPr>
          <p:nvPr/>
        </p:nvGrpSpPr>
        <p:grpSpPr bwMode="auto">
          <a:xfrm>
            <a:off x="4399136" y="2692872"/>
            <a:ext cx="625475" cy="2103437"/>
            <a:chOff x="2687" y="1542"/>
            <a:chExt cx="398" cy="1542"/>
          </a:xfrm>
        </p:grpSpPr>
        <p:sp>
          <p:nvSpPr>
            <p:cNvPr id="200778" name="Freeform 7"/>
            <p:cNvSpPr>
              <a:spLocks/>
            </p:cNvSpPr>
            <p:nvPr/>
          </p:nvSpPr>
          <p:spPr bwMode="gray">
            <a:xfrm>
              <a:off x="2687" y="1542"/>
              <a:ext cx="398" cy="1542"/>
            </a:xfrm>
            <a:custGeom>
              <a:avLst/>
              <a:gdLst>
                <a:gd name="T0" fmla="*/ 229 w 398"/>
                <a:gd name="T1" fmla="*/ 318 h 1542"/>
                <a:gd name="T2" fmla="*/ 80 w 398"/>
                <a:gd name="T3" fmla="*/ 240 h 1542"/>
                <a:gd name="T4" fmla="*/ 10 w 398"/>
                <a:gd name="T5" fmla="*/ 1542 h 1542"/>
                <a:gd name="T6" fmla="*/ 362 w 398"/>
                <a:gd name="T7" fmla="*/ 1525 h 1542"/>
                <a:gd name="T8" fmla="*/ 229 w 398"/>
                <a:gd name="T9" fmla="*/ 318 h 1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8"/>
                <a:gd name="T16" fmla="*/ 0 h 1542"/>
                <a:gd name="T17" fmla="*/ 398 w 398"/>
                <a:gd name="T18" fmla="*/ 1542 h 15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8" h="1542">
                  <a:moveTo>
                    <a:pt x="229" y="318"/>
                  </a:moveTo>
                  <a:cubicBezTo>
                    <a:pt x="169" y="114"/>
                    <a:pt x="110" y="0"/>
                    <a:pt x="80" y="240"/>
                  </a:cubicBezTo>
                  <a:cubicBezTo>
                    <a:pt x="50" y="480"/>
                    <a:pt x="0" y="1379"/>
                    <a:pt x="10" y="1542"/>
                  </a:cubicBezTo>
                  <a:lnTo>
                    <a:pt x="362" y="1525"/>
                  </a:lnTo>
                  <a:cubicBezTo>
                    <a:pt x="398" y="1321"/>
                    <a:pt x="289" y="522"/>
                    <a:pt x="2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0779" name="Freeform 8"/>
            <p:cNvSpPr>
              <a:spLocks/>
            </p:cNvSpPr>
            <p:nvPr/>
          </p:nvSpPr>
          <p:spPr bwMode="gray">
            <a:xfrm>
              <a:off x="2811" y="1889"/>
              <a:ext cx="34" cy="562"/>
            </a:xfrm>
            <a:custGeom>
              <a:avLst/>
              <a:gdLst>
                <a:gd name="T0" fmla="*/ 9 w 34"/>
                <a:gd name="T1" fmla="*/ 1 h 562"/>
                <a:gd name="T2" fmla="*/ 34 w 34"/>
                <a:gd name="T3" fmla="*/ 241 h 562"/>
                <a:gd name="T4" fmla="*/ 19 w 34"/>
                <a:gd name="T5" fmla="*/ 562 h 562"/>
                <a:gd name="T6" fmla="*/ 2 w 34"/>
                <a:gd name="T7" fmla="*/ 233 h 562"/>
                <a:gd name="T8" fmla="*/ 9 w 34"/>
                <a:gd name="T9" fmla="*/ 1 h 5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2"/>
                <a:gd name="T17" fmla="*/ 34 w 34"/>
                <a:gd name="T18" fmla="*/ 562 h 5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2">
                  <a:moveTo>
                    <a:pt x="9" y="1"/>
                  </a:moveTo>
                  <a:cubicBezTo>
                    <a:pt x="14" y="2"/>
                    <a:pt x="32" y="148"/>
                    <a:pt x="34" y="241"/>
                  </a:cubicBezTo>
                  <a:cubicBezTo>
                    <a:pt x="29" y="338"/>
                    <a:pt x="14" y="562"/>
                    <a:pt x="19" y="562"/>
                  </a:cubicBezTo>
                  <a:cubicBezTo>
                    <a:pt x="13" y="561"/>
                    <a:pt x="4" y="326"/>
                    <a:pt x="2" y="233"/>
                  </a:cubicBezTo>
                  <a:cubicBezTo>
                    <a:pt x="0" y="140"/>
                    <a:pt x="4" y="0"/>
                    <a:pt x="9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rgbClr val="E9E9E9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0712" name="Freeform 9"/>
          <p:cNvSpPr>
            <a:spLocks/>
          </p:cNvSpPr>
          <p:nvPr/>
        </p:nvSpPr>
        <p:spPr bwMode="gray">
          <a:xfrm>
            <a:off x="2583036" y="2927822"/>
            <a:ext cx="587375" cy="741362"/>
          </a:xfrm>
          <a:custGeom>
            <a:avLst/>
            <a:gdLst>
              <a:gd name="T0" fmla="*/ 2147483646 w 368"/>
              <a:gd name="T1" fmla="*/ 2147483646 h 543"/>
              <a:gd name="T2" fmla="*/ 2147483646 w 368"/>
              <a:gd name="T3" fmla="*/ 2147483646 h 543"/>
              <a:gd name="T4" fmla="*/ 2147483646 w 368"/>
              <a:gd name="T5" fmla="*/ 2147483646 h 543"/>
              <a:gd name="T6" fmla="*/ 2147483646 w 368"/>
              <a:gd name="T7" fmla="*/ 2147483646 h 543"/>
              <a:gd name="T8" fmla="*/ 0 w 368"/>
              <a:gd name="T9" fmla="*/ 2147483646 h 543"/>
              <a:gd name="T10" fmla="*/ 2147483646 w 368"/>
              <a:gd name="T11" fmla="*/ 2147483646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8"/>
              <a:gd name="T19" fmla="*/ 0 h 543"/>
              <a:gd name="T20" fmla="*/ 368 w 36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rgbClr val="D2D2D2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0713" name="Freeform 10"/>
          <p:cNvSpPr>
            <a:spLocks/>
          </p:cNvSpPr>
          <p:nvPr/>
        </p:nvSpPr>
        <p:spPr bwMode="gray">
          <a:xfrm flipH="1">
            <a:off x="6193011" y="3043709"/>
            <a:ext cx="530225" cy="560388"/>
          </a:xfrm>
          <a:custGeom>
            <a:avLst/>
            <a:gdLst>
              <a:gd name="T0" fmla="*/ 2147483646 w 368"/>
              <a:gd name="T1" fmla="*/ 2147483646 h 543"/>
              <a:gd name="T2" fmla="*/ 2147483646 w 368"/>
              <a:gd name="T3" fmla="*/ 2147483646 h 543"/>
              <a:gd name="T4" fmla="*/ 2147483646 w 368"/>
              <a:gd name="T5" fmla="*/ 2147483646 h 543"/>
              <a:gd name="T6" fmla="*/ 2147483646 w 368"/>
              <a:gd name="T7" fmla="*/ 2147483646 h 543"/>
              <a:gd name="T8" fmla="*/ 0 w 368"/>
              <a:gd name="T9" fmla="*/ 2147483646 h 543"/>
              <a:gd name="T10" fmla="*/ 2147483646 w 368"/>
              <a:gd name="T11" fmla="*/ 2147483646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8"/>
              <a:gd name="T19" fmla="*/ 0 h 543"/>
              <a:gd name="T20" fmla="*/ 368 w 36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rgbClr val="D1D1D1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0714" name="Oval 11"/>
          <p:cNvSpPr>
            <a:spLocks noChangeArrowheads="1"/>
          </p:cNvSpPr>
          <p:nvPr/>
        </p:nvSpPr>
        <p:spPr bwMode="gray">
          <a:xfrm>
            <a:off x="1187624" y="4094634"/>
            <a:ext cx="1749425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0715" name="Oval 12"/>
          <p:cNvSpPr>
            <a:spLocks noChangeArrowheads="1"/>
          </p:cNvSpPr>
          <p:nvPr/>
        </p:nvSpPr>
        <p:spPr bwMode="gray">
          <a:xfrm>
            <a:off x="1262236" y="4174009"/>
            <a:ext cx="1595438" cy="1582738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F6F6F6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00716" name="Picture 13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319386" y="4231159"/>
            <a:ext cx="1492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2990" name="Oval 14"/>
          <p:cNvSpPr>
            <a:spLocks noChangeArrowheads="1"/>
          </p:cNvSpPr>
          <p:nvPr/>
        </p:nvSpPr>
        <p:spPr bwMode="gray">
          <a:xfrm>
            <a:off x="1319386" y="4231159"/>
            <a:ext cx="1482725" cy="1460500"/>
          </a:xfrm>
          <a:prstGeom prst="ellipse">
            <a:avLst/>
          </a:prstGeom>
          <a:gradFill rotWithShape="1">
            <a:gsLst>
              <a:gs pos="0">
                <a:srgbClr val="FFFF99">
                  <a:gamma/>
                  <a:shade val="26275"/>
                  <a:invGamma/>
                  <a:alpha val="89999"/>
                </a:srgbClr>
              </a:gs>
              <a:gs pos="50000">
                <a:srgbClr val="FFFF99">
                  <a:alpha val="45000"/>
                </a:srgbClr>
              </a:gs>
              <a:gs pos="100000">
                <a:srgbClr val="FFFF99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0720" name="Freeform 15"/>
          <p:cNvSpPr>
            <a:spLocks/>
          </p:cNvSpPr>
          <p:nvPr/>
        </p:nvSpPr>
        <p:spPr bwMode="gray">
          <a:xfrm>
            <a:off x="1471786" y="4259734"/>
            <a:ext cx="1165225" cy="508000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99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21" name="Oval 16"/>
          <p:cNvSpPr>
            <a:spLocks noChangeArrowheads="1"/>
          </p:cNvSpPr>
          <p:nvPr/>
        </p:nvSpPr>
        <p:spPr bwMode="gray">
          <a:xfrm>
            <a:off x="6280324" y="4094634"/>
            <a:ext cx="1747837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0722" name="Oval 17"/>
          <p:cNvSpPr>
            <a:spLocks noChangeArrowheads="1"/>
          </p:cNvSpPr>
          <p:nvPr/>
        </p:nvSpPr>
        <p:spPr bwMode="gray">
          <a:xfrm>
            <a:off x="6353349" y="4174009"/>
            <a:ext cx="1597025" cy="1582738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F6F6F6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00723" name="Picture 18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412086" y="4231159"/>
            <a:ext cx="149066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2995" name="Oval 19"/>
          <p:cNvSpPr>
            <a:spLocks noChangeArrowheads="1"/>
          </p:cNvSpPr>
          <p:nvPr/>
        </p:nvSpPr>
        <p:spPr bwMode="gray">
          <a:xfrm>
            <a:off x="6412086" y="4231159"/>
            <a:ext cx="1481138" cy="1460500"/>
          </a:xfrm>
          <a:prstGeom prst="ellipse">
            <a:avLst/>
          </a:prstGeom>
          <a:gradFill rotWithShape="1">
            <a:gsLst>
              <a:gs pos="0">
                <a:srgbClr val="CCCCFF">
                  <a:gamma/>
                  <a:shade val="26275"/>
                  <a:invGamma/>
                  <a:alpha val="89999"/>
                </a:srgbClr>
              </a:gs>
              <a:gs pos="50000">
                <a:srgbClr val="CCCCFF">
                  <a:alpha val="45000"/>
                </a:srgbClr>
              </a:gs>
              <a:gs pos="100000">
                <a:srgbClr val="CCCC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0727" name="Freeform 20"/>
          <p:cNvSpPr>
            <a:spLocks/>
          </p:cNvSpPr>
          <p:nvPr/>
        </p:nvSpPr>
        <p:spPr bwMode="gray">
          <a:xfrm>
            <a:off x="6564486" y="4259734"/>
            <a:ext cx="1163638" cy="508000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CCFF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0728" name="Group 21"/>
          <p:cNvGrpSpPr>
            <a:grpSpLocks/>
          </p:cNvGrpSpPr>
          <p:nvPr/>
        </p:nvGrpSpPr>
        <p:grpSpPr bwMode="auto">
          <a:xfrm rot="-1297425" flipH="1" flipV="1">
            <a:off x="6524799" y="5370984"/>
            <a:ext cx="1293812" cy="309563"/>
            <a:chOff x="2532" y="1051"/>
            <a:chExt cx="893" cy="246"/>
          </a:xfrm>
        </p:grpSpPr>
        <p:grpSp>
          <p:nvGrpSpPr>
            <p:cNvPr id="200768" name="Group 2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00774" name="AutoShape 2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5" name="AutoShape 2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6" name="AutoShape 2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7" name="AutoShape 2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0769" name="Group 2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00770" name="AutoShape 2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1" name="AutoShape 2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2" name="AutoShape 3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73" name="AutoShape 3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200729" name="Oval 32"/>
          <p:cNvSpPr>
            <a:spLocks noChangeArrowheads="1"/>
          </p:cNvSpPr>
          <p:nvPr/>
        </p:nvSpPr>
        <p:spPr bwMode="gray">
          <a:xfrm>
            <a:off x="3808586" y="4094634"/>
            <a:ext cx="1747838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0730" name="Oval 33"/>
          <p:cNvSpPr>
            <a:spLocks noChangeArrowheads="1"/>
          </p:cNvSpPr>
          <p:nvPr/>
        </p:nvSpPr>
        <p:spPr bwMode="gray">
          <a:xfrm>
            <a:off x="3881611" y="4174009"/>
            <a:ext cx="1597025" cy="1582738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F6F6F6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00731" name="Picture 34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40349" y="4231159"/>
            <a:ext cx="14906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3011" name="Oval 35"/>
          <p:cNvSpPr>
            <a:spLocks noChangeArrowheads="1"/>
          </p:cNvSpPr>
          <p:nvPr/>
        </p:nvSpPr>
        <p:spPr bwMode="gray">
          <a:xfrm>
            <a:off x="3940349" y="4231159"/>
            <a:ext cx="1481137" cy="1460500"/>
          </a:xfrm>
          <a:prstGeom prst="ellipse">
            <a:avLst/>
          </a:prstGeom>
          <a:gradFill rotWithShape="1">
            <a:gsLst>
              <a:gs pos="0">
                <a:srgbClr val="99FFCC">
                  <a:gamma/>
                  <a:shade val="26275"/>
                  <a:invGamma/>
                  <a:alpha val="89999"/>
                </a:srgbClr>
              </a:gs>
              <a:gs pos="50000">
                <a:srgbClr val="99FFCC">
                  <a:alpha val="45000"/>
                </a:srgbClr>
              </a:gs>
              <a:gs pos="100000">
                <a:srgbClr val="99FFCC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0735" name="Freeform 36"/>
          <p:cNvSpPr>
            <a:spLocks/>
          </p:cNvSpPr>
          <p:nvPr/>
        </p:nvSpPr>
        <p:spPr bwMode="gray">
          <a:xfrm>
            <a:off x="4092749" y="4259734"/>
            <a:ext cx="1163637" cy="508000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9FFCC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0736" name="Group 37"/>
          <p:cNvGrpSpPr>
            <a:grpSpLocks/>
          </p:cNvGrpSpPr>
          <p:nvPr/>
        </p:nvGrpSpPr>
        <p:grpSpPr bwMode="auto">
          <a:xfrm rot="-1297425" flipH="1" flipV="1">
            <a:off x="4053061" y="5370984"/>
            <a:ext cx="1293813" cy="309563"/>
            <a:chOff x="2532" y="1051"/>
            <a:chExt cx="893" cy="246"/>
          </a:xfrm>
        </p:grpSpPr>
        <p:grpSp>
          <p:nvGrpSpPr>
            <p:cNvPr id="200758" name="Group 38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00764" name="AutoShape 3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5" name="AutoShape 4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6" name="AutoShape 4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7" name="AutoShape 4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0759" name="Group 43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00760" name="AutoShape 4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1" name="AutoShape 4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2" name="AutoShape 4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63" name="AutoShape 4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pic>
        <p:nvPicPr>
          <p:cNvPr id="200737" name="Picture 48" descr="light_shadow_m"/>
          <p:cNvPicPr>
            <a:picLocks noChangeAspect="1" noChangeArrowheads="1"/>
          </p:cNvPicPr>
          <p:nvPr/>
        </p:nvPicPr>
        <p:blipFill>
          <a:blip r:embed="rId3">
            <a:lum bright="-48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0435">
            <a:off x="4565031" y="3522340"/>
            <a:ext cx="32559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38" name="Rectangle 49"/>
          <p:cNvSpPr>
            <a:spLocks noChangeArrowheads="1"/>
          </p:cNvSpPr>
          <p:nvPr/>
        </p:nvSpPr>
        <p:spPr bwMode="black">
          <a:xfrm>
            <a:off x="4157836" y="4810597"/>
            <a:ext cx="1119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200739" name="Rectangle 50"/>
          <p:cNvSpPr>
            <a:spLocks noChangeArrowheads="1"/>
          </p:cNvSpPr>
          <p:nvPr/>
        </p:nvSpPr>
        <p:spPr bwMode="black">
          <a:xfrm>
            <a:off x="1509886" y="4810597"/>
            <a:ext cx="1119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200740" name="Rectangle 51"/>
          <p:cNvSpPr>
            <a:spLocks noChangeArrowheads="1"/>
          </p:cNvSpPr>
          <p:nvPr/>
        </p:nvSpPr>
        <p:spPr bwMode="black">
          <a:xfrm>
            <a:off x="6634336" y="4810597"/>
            <a:ext cx="1119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1C1C1C"/>
                </a:solidFill>
              </a:rPr>
              <a:t>Text in here</a:t>
            </a:r>
          </a:p>
        </p:txBody>
      </p:sp>
      <p:grpSp>
        <p:nvGrpSpPr>
          <p:cNvPr id="200741" name="Group 52"/>
          <p:cNvGrpSpPr>
            <a:grpSpLocks/>
          </p:cNvGrpSpPr>
          <p:nvPr/>
        </p:nvGrpSpPr>
        <p:grpSpPr bwMode="auto">
          <a:xfrm>
            <a:off x="2483024" y="1484784"/>
            <a:ext cx="4267200" cy="617538"/>
            <a:chOff x="1488" y="1056"/>
            <a:chExt cx="2688" cy="389"/>
          </a:xfrm>
        </p:grpSpPr>
        <p:grpSp>
          <p:nvGrpSpPr>
            <p:cNvPr id="200754" name="Group 53"/>
            <p:cNvGrpSpPr>
              <a:grpSpLocks/>
            </p:cNvGrpSpPr>
            <p:nvPr/>
          </p:nvGrpSpPr>
          <p:grpSpPr bwMode="auto">
            <a:xfrm>
              <a:off x="1488" y="1056"/>
              <a:ext cx="2688" cy="389"/>
              <a:chOff x="1596" y="1167"/>
              <a:chExt cx="2448" cy="389"/>
            </a:xfrm>
          </p:grpSpPr>
          <p:sp>
            <p:nvSpPr>
              <p:cNvPr id="383030" name="AutoShape 54"/>
              <p:cNvSpPr>
                <a:spLocks noChangeArrowheads="1"/>
              </p:cNvSpPr>
              <p:nvPr/>
            </p:nvSpPr>
            <p:spPr bwMode="gray">
              <a:xfrm>
                <a:off x="1596" y="1167"/>
                <a:ext cx="2448" cy="38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>
                      <a:gamma/>
                      <a:tint val="33725"/>
                      <a:invGamma/>
                    </a:schemeClr>
                  </a:gs>
                  <a:gs pos="50000">
                    <a:schemeClr val="tx2">
                      <a:alpha val="89999"/>
                    </a:schemeClr>
                  </a:gs>
                  <a:gs pos="100000">
                    <a:schemeClr val="tx2">
                      <a:gamma/>
                      <a:tint val="33725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83031" name="AutoShape 55"/>
              <p:cNvSpPr>
                <a:spLocks noChangeArrowheads="1"/>
              </p:cNvSpPr>
              <p:nvPr/>
            </p:nvSpPr>
            <p:spPr bwMode="gray">
              <a:xfrm>
                <a:off x="1632" y="1200"/>
                <a:ext cx="2371" cy="32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50000">
                    <a:schemeClr val="accent1">
                      <a:gamma/>
                      <a:tint val="48627"/>
                      <a:invGamma/>
                    </a:schemeClr>
                  </a:gs>
                  <a:gs pos="100000">
                    <a:schemeClr val="accent1">
                      <a:alpha val="89999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200755" name="Rectangle 56"/>
            <p:cNvSpPr>
              <a:spLocks noChangeArrowheads="1"/>
            </p:cNvSpPr>
            <p:nvPr/>
          </p:nvSpPr>
          <p:spPr bwMode="auto">
            <a:xfrm>
              <a:off x="2064" y="1182"/>
              <a:ext cx="155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chemeClr val="bg1"/>
                  </a:solidFill>
                </a:rPr>
                <a:t>Add your text in here</a:t>
              </a:r>
            </a:p>
          </p:txBody>
        </p:sp>
      </p:grpSp>
      <p:sp>
        <p:nvSpPr>
          <p:cNvPr id="200742" name="Rectangle 57"/>
          <p:cNvSpPr>
            <a:spLocks noChangeArrowheads="1"/>
          </p:cNvSpPr>
          <p:nvPr/>
        </p:nvSpPr>
        <p:spPr bwMode="auto">
          <a:xfrm>
            <a:off x="2635424" y="2170584"/>
            <a:ext cx="4114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chemeClr val="tx2"/>
                </a:solidFill>
              </a:rPr>
              <a:t>ThemeGallery</a:t>
            </a:r>
            <a:r>
              <a:rPr lang="en-US" altLang="zh-CN" sz="1400" b="1">
                <a:solidFill>
                  <a:srgbClr val="1C1C1C"/>
                </a:solidFill>
              </a:rPr>
              <a:t> is a Design Digital Content &amp; Contents mall developed by Guild Design Inc.</a:t>
            </a:r>
          </a:p>
        </p:txBody>
      </p:sp>
      <p:grpSp>
        <p:nvGrpSpPr>
          <p:cNvPr id="200743" name="Group 58"/>
          <p:cNvGrpSpPr>
            <a:grpSpLocks/>
          </p:cNvGrpSpPr>
          <p:nvPr/>
        </p:nvGrpSpPr>
        <p:grpSpPr bwMode="auto">
          <a:xfrm rot="-1297425" flipH="1" flipV="1">
            <a:off x="1420986" y="5370984"/>
            <a:ext cx="1293813" cy="309563"/>
            <a:chOff x="2532" y="1051"/>
            <a:chExt cx="893" cy="246"/>
          </a:xfrm>
        </p:grpSpPr>
        <p:grpSp>
          <p:nvGrpSpPr>
            <p:cNvPr id="200744" name="Group 59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00750" name="AutoShape 60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51" name="AutoShape 61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52" name="AutoShape 62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53" name="AutoShape 63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0745" name="Group 64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00746" name="AutoShape 65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47" name="AutoShape 66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48" name="AutoShape 67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0749" name="AutoShape 68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588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46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