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F4082-B458-4DC7-877C-4204CBC7B611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18AAE-B076-4A4C-80CD-C24E3AC0A4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56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573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00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1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3" name="Picture 2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3430613"/>
            <a:ext cx="1643062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955" name="Freeform 3"/>
          <p:cNvSpPr>
            <a:spLocks/>
          </p:cNvSpPr>
          <p:nvPr/>
        </p:nvSpPr>
        <p:spPr bwMode="gray">
          <a:xfrm rot="851759">
            <a:off x="4340225" y="3524275"/>
            <a:ext cx="1041400" cy="777875"/>
          </a:xfrm>
          <a:custGeom>
            <a:avLst/>
            <a:gdLst/>
            <a:ahLst/>
            <a:cxnLst>
              <a:cxn ang="0">
                <a:pos x="959" y="451"/>
              </a:cxn>
              <a:cxn ang="0">
                <a:pos x="959" y="595"/>
              </a:cxn>
              <a:cxn ang="0">
                <a:pos x="221" y="0"/>
              </a:cxn>
              <a:cxn ang="0">
                <a:pos x="71" y="1041"/>
              </a:cxn>
              <a:cxn ang="0">
                <a:pos x="959" y="713"/>
              </a:cxn>
              <a:cxn ang="0">
                <a:pos x="959" y="870"/>
              </a:cxn>
              <a:cxn ang="0">
                <a:pos x="1168" y="667"/>
              </a:cxn>
              <a:cxn ang="0">
                <a:pos x="959" y="451"/>
              </a:cxn>
            </a:cxnLst>
            <a:rect l="0" t="0" r="r" b="b"/>
            <a:pathLst>
              <a:path w="1168" h="1041">
                <a:moveTo>
                  <a:pt x="959" y="451"/>
                </a:moveTo>
                <a:lnTo>
                  <a:pt x="959" y="595"/>
                </a:lnTo>
                <a:cubicBezTo>
                  <a:pt x="731" y="553"/>
                  <a:pt x="274" y="438"/>
                  <a:pt x="221" y="0"/>
                </a:cubicBezTo>
                <a:cubicBezTo>
                  <a:pt x="89" y="75"/>
                  <a:pt x="0" y="906"/>
                  <a:pt x="71" y="1041"/>
                </a:cubicBezTo>
                <a:cubicBezTo>
                  <a:pt x="377" y="619"/>
                  <a:pt x="814" y="742"/>
                  <a:pt x="959" y="713"/>
                </a:cubicBezTo>
                <a:lnTo>
                  <a:pt x="959" y="870"/>
                </a:lnTo>
                <a:lnTo>
                  <a:pt x="1168" y="667"/>
                </a:lnTo>
                <a:lnTo>
                  <a:pt x="959" y="451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4000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199685" name="Picture 4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1630388"/>
            <a:ext cx="31813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9686" name="Group 5"/>
          <p:cNvGrpSpPr>
            <a:grpSpLocks/>
          </p:cNvGrpSpPr>
          <p:nvPr/>
        </p:nvGrpSpPr>
        <p:grpSpPr bwMode="auto">
          <a:xfrm rot="-3733502" flipH="1" flipV="1">
            <a:off x="2009776" y="3543325"/>
            <a:ext cx="3390900" cy="822325"/>
            <a:chOff x="2532" y="1051"/>
            <a:chExt cx="893" cy="246"/>
          </a:xfrm>
        </p:grpSpPr>
        <p:grpSp>
          <p:nvGrpSpPr>
            <p:cNvPr id="199712" name="Group 6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199718" name="AutoShape 7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196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719" name="AutoShape 8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196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720" name="AutoShape 9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196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721" name="AutoShape 10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196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99713" name="Group 11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199714" name="AutoShape 12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196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715" name="AutoShape 13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196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716" name="AutoShape 14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196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717" name="AutoShape 15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196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199687" name="Arc 16"/>
          <p:cNvSpPr>
            <a:spLocks/>
          </p:cNvSpPr>
          <p:nvPr/>
        </p:nvSpPr>
        <p:spPr bwMode="invGray">
          <a:xfrm rot="5400000" flipH="1" flipV="1">
            <a:off x="1527969" y="1621656"/>
            <a:ext cx="1584325" cy="1598613"/>
          </a:xfrm>
          <a:custGeom>
            <a:avLst/>
            <a:gdLst>
              <a:gd name="T0" fmla="*/ 2147483646 w 21600"/>
              <a:gd name="T1" fmla="*/ 0 h 21800"/>
              <a:gd name="T2" fmla="*/ 2147483646 w 21600"/>
              <a:gd name="T3" fmla="*/ 2147483646 h 21800"/>
              <a:gd name="T4" fmla="*/ 0 w 21600"/>
              <a:gd name="T5" fmla="*/ 2147483646 h 21800"/>
              <a:gd name="T6" fmla="*/ 0 60000 65536"/>
              <a:gd name="T7" fmla="*/ 0 60000 65536"/>
              <a:gd name="T8" fmla="*/ 0 60000 65536"/>
              <a:gd name="T9" fmla="*/ 0 w 21600"/>
              <a:gd name="T10" fmla="*/ 0 h 21800"/>
              <a:gd name="T11" fmla="*/ 21600 w 21600"/>
              <a:gd name="T12" fmla="*/ 21800 h 21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00" fill="none" extrusionOk="0">
                <a:moveTo>
                  <a:pt x="228" y="0"/>
                </a:moveTo>
                <a:cubicBezTo>
                  <a:pt x="12068" y="125"/>
                  <a:pt x="21600" y="9758"/>
                  <a:pt x="21600" y="21599"/>
                </a:cubicBezTo>
                <a:cubicBezTo>
                  <a:pt x="21600" y="21666"/>
                  <a:pt x="21599" y="21733"/>
                  <a:pt x="21599" y="21800"/>
                </a:cubicBezTo>
              </a:path>
              <a:path w="21600" h="21800" stroke="0" extrusionOk="0">
                <a:moveTo>
                  <a:pt x="228" y="0"/>
                </a:moveTo>
                <a:cubicBezTo>
                  <a:pt x="12068" y="125"/>
                  <a:pt x="21600" y="9758"/>
                  <a:pt x="21600" y="21599"/>
                </a:cubicBezTo>
                <a:cubicBezTo>
                  <a:pt x="21600" y="21666"/>
                  <a:pt x="21599" y="21733"/>
                  <a:pt x="21599" y="21800"/>
                </a:cubicBezTo>
                <a:lnTo>
                  <a:pt x="0" y="21599"/>
                </a:lnTo>
                <a:lnTo>
                  <a:pt x="228" y="0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688" name="Arc 17"/>
          <p:cNvSpPr>
            <a:spLocks/>
          </p:cNvSpPr>
          <p:nvPr/>
        </p:nvSpPr>
        <p:spPr bwMode="gray">
          <a:xfrm>
            <a:off x="3116263" y="1631975"/>
            <a:ext cx="1558925" cy="15906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689" name="Arc 18"/>
          <p:cNvSpPr>
            <a:spLocks/>
          </p:cNvSpPr>
          <p:nvPr/>
        </p:nvSpPr>
        <p:spPr bwMode="gray">
          <a:xfrm rot="16200000" flipH="1">
            <a:off x="1532732" y="3183756"/>
            <a:ext cx="1581150" cy="1598613"/>
          </a:xfrm>
          <a:custGeom>
            <a:avLst/>
            <a:gdLst>
              <a:gd name="T0" fmla="*/ 0 w 22060"/>
              <a:gd name="T1" fmla="*/ 2147483646 h 21801"/>
              <a:gd name="T2" fmla="*/ 2147483646 w 22060"/>
              <a:gd name="T3" fmla="*/ 2147483646 h 21801"/>
              <a:gd name="T4" fmla="*/ 2147483646 w 22060"/>
              <a:gd name="T5" fmla="*/ 2147483646 h 21801"/>
              <a:gd name="T6" fmla="*/ 0 60000 65536"/>
              <a:gd name="T7" fmla="*/ 0 60000 65536"/>
              <a:gd name="T8" fmla="*/ 0 60000 65536"/>
              <a:gd name="T9" fmla="*/ 0 w 22060"/>
              <a:gd name="T10" fmla="*/ 0 h 21801"/>
              <a:gd name="T11" fmla="*/ 22060 w 22060"/>
              <a:gd name="T12" fmla="*/ 21801 h 218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60" h="21801" fill="none" extrusionOk="0">
                <a:moveTo>
                  <a:pt x="-1" y="4"/>
                </a:moveTo>
                <a:cubicBezTo>
                  <a:pt x="153" y="1"/>
                  <a:pt x="306" y="-1"/>
                  <a:pt x="460" y="0"/>
                </a:cubicBezTo>
                <a:cubicBezTo>
                  <a:pt x="12389" y="0"/>
                  <a:pt x="22060" y="9670"/>
                  <a:pt x="22060" y="21600"/>
                </a:cubicBezTo>
                <a:cubicBezTo>
                  <a:pt x="22060" y="21667"/>
                  <a:pt x="22059" y="21734"/>
                  <a:pt x="22059" y="21801"/>
                </a:cubicBezTo>
              </a:path>
              <a:path w="22060" h="21801" stroke="0" extrusionOk="0">
                <a:moveTo>
                  <a:pt x="-1" y="4"/>
                </a:moveTo>
                <a:cubicBezTo>
                  <a:pt x="153" y="1"/>
                  <a:pt x="306" y="-1"/>
                  <a:pt x="460" y="0"/>
                </a:cubicBezTo>
                <a:cubicBezTo>
                  <a:pt x="12389" y="0"/>
                  <a:pt x="22060" y="9670"/>
                  <a:pt x="22060" y="21600"/>
                </a:cubicBezTo>
                <a:cubicBezTo>
                  <a:pt x="22060" y="21667"/>
                  <a:pt x="22059" y="21734"/>
                  <a:pt x="22059" y="21801"/>
                </a:cubicBezTo>
                <a:lnTo>
                  <a:pt x="460" y="21600"/>
                </a:lnTo>
                <a:lnTo>
                  <a:pt x="-1" y="4"/>
                </a:lnTo>
                <a:close/>
              </a:path>
            </a:pathLst>
          </a:custGeom>
          <a:solidFill>
            <a:schemeClr val="fol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690" name="Arc 19"/>
          <p:cNvSpPr>
            <a:spLocks/>
          </p:cNvSpPr>
          <p:nvPr/>
        </p:nvSpPr>
        <p:spPr bwMode="invGray">
          <a:xfrm flipV="1">
            <a:off x="3116263" y="3214713"/>
            <a:ext cx="1558925" cy="15541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691" name="Oval 20"/>
          <p:cNvSpPr>
            <a:spLocks noChangeArrowheads="1"/>
          </p:cNvSpPr>
          <p:nvPr/>
        </p:nvSpPr>
        <p:spPr bwMode="gray">
          <a:xfrm>
            <a:off x="2435225" y="2540025"/>
            <a:ext cx="1349375" cy="1349375"/>
          </a:xfrm>
          <a:prstGeom prst="ellipse">
            <a:avLst/>
          </a:prstGeom>
          <a:solidFill>
            <a:srgbClr val="CCCC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9692" name="Oval 21"/>
          <p:cNvSpPr>
            <a:spLocks noChangeArrowheads="1"/>
          </p:cNvSpPr>
          <p:nvPr/>
        </p:nvSpPr>
        <p:spPr bwMode="invGray">
          <a:xfrm>
            <a:off x="5534025" y="3417913"/>
            <a:ext cx="1638300" cy="1646237"/>
          </a:xfrm>
          <a:prstGeom prst="ellipse">
            <a:avLst/>
          </a:prstGeom>
          <a:solidFill>
            <a:srgbClr val="CCFF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9693" name="Line 22"/>
          <p:cNvSpPr>
            <a:spLocks noChangeShapeType="1"/>
          </p:cNvSpPr>
          <p:nvPr/>
        </p:nvSpPr>
        <p:spPr bwMode="gray">
          <a:xfrm>
            <a:off x="6351588" y="3421088"/>
            <a:ext cx="0" cy="16303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9694" name="Line 23"/>
          <p:cNvSpPr>
            <a:spLocks noChangeShapeType="1"/>
          </p:cNvSpPr>
          <p:nvPr/>
        </p:nvSpPr>
        <p:spPr bwMode="gray">
          <a:xfrm>
            <a:off x="5534025" y="4246588"/>
            <a:ext cx="163195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99695" name="Group 24"/>
          <p:cNvGrpSpPr>
            <a:grpSpLocks/>
          </p:cNvGrpSpPr>
          <p:nvPr/>
        </p:nvGrpSpPr>
        <p:grpSpPr bwMode="auto">
          <a:xfrm rot="-3173304" flipH="1" flipV="1">
            <a:off x="2835276" y="3905275"/>
            <a:ext cx="2184400" cy="434975"/>
            <a:chOff x="1565" y="2568"/>
            <a:chExt cx="1118" cy="279"/>
          </a:xfrm>
        </p:grpSpPr>
        <p:sp>
          <p:nvSpPr>
            <p:cNvPr id="199708" name="AutoShape 25"/>
            <p:cNvSpPr>
              <a:spLocks noChangeArrowheads="1"/>
            </p:cNvSpPr>
            <p:nvPr/>
          </p:nvSpPr>
          <p:spPr bwMode="white">
            <a:xfrm rot="5263130">
              <a:off x="1859" y="2274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9709" name="AutoShape 26"/>
            <p:cNvSpPr>
              <a:spLocks noChangeArrowheads="1"/>
            </p:cNvSpPr>
            <p:nvPr/>
          </p:nvSpPr>
          <p:spPr bwMode="white">
            <a:xfrm rot="6078281">
              <a:off x="1995" y="2274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9710" name="AutoShape 27"/>
            <p:cNvSpPr>
              <a:spLocks noChangeArrowheads="1"/>
            </p:cNvSpPr>
            <p:nvPr/>
          </p:nvSpPr>
          <p:spPr bwMode="white">
            <a:xfrm rot="6373927">
              <a:off x="2071" y="2296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9711" name="AutoShape 28"/>
            <p:cNvSpPr>
              <a:spLocks noChangeArrowheads="1"/>
            </p:cNvSpPr>
            <p:nvPr/>
          </p:nvSpPr>
          <p:spPr bwMode="white">
            <a:xfrm rot="6906312">
              <a:off x="2161" y="2326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99696" name="Rectangle 29"/>
          <p:cNvSpPr>
            <a:spLocks noChangeArrowheads="1"/>
          </p:cNvSpPr>
          <p:nvPr/>
        </p:nvSpPr>
        <p:spPr bwMode="auto">
          <a:xfrm>
            <a:off x="1844675" y="2252688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111111"/>
                </a:solidFill>
              </a:rPr>
              <a:t>Subtitle</a:t>
            </a:r>
          </a:p>
        </p:txBody>
      </p:sp>
      <p:sp>
        <p:nvSpPr>
          <p:cNvPr id="199697" name="Rectangle 30"/>
          <p:cNvSpPr>
            <a:spLocks noChangeArrowheads="1"/>
          </p:cNvSpPr>
          <p:nvPr/>
        </p:nvSpPr>
        <p:spPr bwMode="auto">
          <a:xfrm>
            <a:off x="3425825" y="2252688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111111"/>
                </a:solidFill>
              </a:rPr>
              <a:t>Subtitle</a:t>
            </a:r>
          </a:p>
        </p:txBody>
      </p:sp>
      <p:sp>
        <p:nvSpPr>
          <p:cNvPr id="199698" name="Rectangle 31"/>
          <p:cNvSpPr>
            <a:spLocks noChangeArrowheads="1"/>
          </p:cNvSpPr>
          <p:nvPr/>
        </p:nvSpPr>
        <p:spPr bwMode="auto">
          <a:xfrm>
            <a:off x="1844675" y="3733825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111111"/>
                </a:solidFill>
              </a:rPr>
              <a:t>Subtitle</a:t>
            </a:r>
          </a:p>
        </p:txBody>
      </p:sp>
      <p:sp>
        <p:nvSpPr>
          <p:cNvPr id="199699" name="Rectangle 32"/>
          <p:cNvSpPr>
            <a:spLocks noChangeArrowheads="1"/>
          </p:cNvSpPr>
          <p:nvPr/>
        </p:nvSpPr>
        <p:spPr bwMode="auto">
          <a:xfrm>
            <a:off x="3448050" y="3733825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111111"/>
                </a:solidFill>
              </a:rPr>
              <a:t>Subtitle</a:t>
            </a:r>
          </a:p>
        </p:txBody>
      </p:sp>
      <p:sp>
        <p:nvSpPr>
          <p:cNvPr id="199700" name="Rectangle 33"/>
          <p:cNvSpPr>
            <a:spLocks noChangeArrowheads="1"/>
          </p:cNvSpPr>
          <p:nvPr/>
        </p:nvSpPr>
        <p:spPr bwMode="auto">
          <a:xfrm>
            <a:off x="2503488" y="2768625"/>
            <a:ext cx="11969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11111"/>
                </a:solidFill>
              </a:rPr>
              <a:t>A title about content</a:t>
            </a:r>
          </a:p>
        </p:txBody>
      </p:sp>
      <p:sp>
        <p:nvSpPr>
          <p:cNvPr id="199701" name="Rectangle 34"/>
          <p:cNvSpPr>
            <a:spLocks noChangeArrowheads="1"/>
          </p:cNvSpPr>
          <p:nvPr/>
        </p:nvSpPr>
        <p:spPr bwMode="auto">
          <a:xfrm>
            <a:off x="5519738" y="3914800"/>
            <a:ext cx="858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rgbClr val="111111"/>
                </a:solidFill>
              </a:rPr>
              <a:t>Subtitle01</a:t>
            </a:r>
          </a:p>
        </p:txBody>
      </p:sp>
      <p:sp>
        <p:nvSpPr>
          <p:cNvPr id="199702" name="Rectangle 35"/>
          <p:cNvSpPr>
            <a:spLocks noChangeArrowheads="1"/>
          </p:cNvSpPr>
          <p:nvPr/>
        </p:nvSpPr>
        <p:spPr bwMode="auto">
          <a:xfrm>
            <a:off x="6342063" y="3914800"/>
            <a:ext cx="858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rgbClr val="111111"/>
                </a:solidFill>
              </a:rPr>
              <a:t>Subtitle02</a:t>
            </a:r>
          </a:p>
        </p:txBody>
      </p:sp>
      <p:sp>
        <p:nvSpPr>
          <p:cNvPr id="199703" name="Rectangle 36"/>
          <p:cNvSpPr>
            <a:spLocks noChangeArrowheads="1"/>
          </p:cNvSpPr>
          <p:nvPr/>
        </p:nvSpPr>
        <p:spPr bwMode="auto">
          <a:xfrm>
            <a:off x="5519738" y="4378350"/>
            <a:ext cx="858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rgbClr val="111111"/>
                </a:solidFill>
              </a:rPr>
              <a:t>Subtitle03</a:t>
            </a:r>
          </a:p>
        </p:txBody>
      </p:sp>
      <p:sp>
        <p:nvSpPr>
          <p:cNvPr id="199704" name="Rectangle 37"/>
          <p:cNvSpPr>
            <a:spLocks noChangeArrowheads="1"/>
          </p:cNvSpPr>
          <p:nvPr/>
        </p:nvSpPr>
        <p:spPr bwMode="auto">
          <a:xfrm>
            <a:off x="6332538" y="4368825"/>
            <a:ext cx="858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rgbClr val="111111"/>
                </a:solidFill>
              </a:rPr>
              <a:t>Subtitle04</a:t>
            </a:r>
          </a:p>
        </p:txBody>
      </p:sp>
      <p:sp>
        <p:nvSpPr>
          <p:cNvPr id="199705" name="Rectangle 38"/>
          <p:cNvSpPr>
            <a:spLocks noChangeArrowheads="1"/>
          </p:cNvSpPr>
          <p:nvPr/>
        </p:nvSpPr>
        <p:spPr bwMode="auto">
          <a:xfrm>
            <a:off x="1851025" y="5070500"/>
            <a:ext cx="2439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CC0000"/>
                </a:solidFill>
              </a:rPr>
              <a:t>2005</a:t>
            </a:r>
            <a:r>
              <a:rPr lang="en-US" altLang="zh-CN" sz="1600" b="1"/>
              <a:t> </a:t>
            </a:r>
            <a:r>
              <a:rPr lang="en-US" altLang="zh-CN" sz="1600" b="1">
                <a:solidFill>
                  <a:srgbClr val="111111"/>
                </a:solidFill>
              </a:rPr>
              <a:t>Company Content</a:t>
            </a:r>
          </a:p>
        </p:txBody>
      </p:sp>
      <p:sp>
        <p:nvSpPr>
          <p:cNvPr id="199706" name="Rectangle 39"/>
          <p:cNvSpPr>
            <a:spLocks noChangeArrowheads="1"/>
          </p:cNvSpPr>
          <p:nvPr/>
        </p:nvSpPr>
        <p:spPr bwMode="auto">
          <a:xfrm>
            <a:off x="4995863" y="1985988"/>
            <a:ext cx="2862262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sz="1200" b="1">
                <a:solidFill>
                  <a:srgbClr val="1C1C1C"/>
                </a:solidFill>
              </a:rPr>
              <a:t> </a:t>
            </a:r>
            <a:r>
              <a:rPr lang="en-US" altLang="zh-CN" sz="1200" b="1">
                <a:solidFill>
                  <a:srgbClr val="1C1C1C"/>
                </a:solidFill>
              </a:rPr>
              <a:t>ThemeGallery</a:t>
            </a:r>
            <a:r>
              <a:rPr lang="en-US" altLang="zh-CN" sz="1200" b="1">
                <a:solidFill>
                  <a:srgbClr val="FF6600"/>
                </a:solidFill>
              </a:rPr>
              <a:t> </a:t>
            </a:r>
            <a:r>
              <a:rPr lang="en-US" altLang="zh-CN" sz="1200" b="1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is a Design Digital Content &amp; Contents mall developed by Guild Design Inc.</a:t>
            </a:r>
          </a:p>
          <a:p>
            <a:pPr eaLnBrk="1" hangingPunct="1"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zh-CN" sz="1200" b="1">
                <a:solidFill>
                  <a:srgbClr val="1C1C1C"/>
                </a:solidFill>
              </a:rPr>
              <a:t> ThemeGallery</a:t>
            </a:r>
            <a:r>
              <a:rPr lang="en-US" altLang="zh-CN" sz="1200" b="1">
                <a:solidFill>
                  <a:srgbClr val="FF6600"/>
                </a:solidFill>
              </a:rPr>
              <a:t> </a:t>
            </a:r>
            <a:r>
              <a:rPr lang="en-US" altLang="zh-CN" sz="1200" b="1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195735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64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