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B52506-4BA6-48DA-A056-57116402D572}" type="datetimeFigureOut">
              <a:rPr lang="zh-CN" altLang="en-US" smtClean="0"/>
              <a:t>2013/7/10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DAB723-E7E8-49D2-A7B5-76475E0774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82591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3E302C-AC00-4A3F-85B4-6B3AE6C76FD5}" type="slidenum">
              <a:rPr lang="zh-CN" altLang="en-US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19860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4435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7/10/2013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947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8" name="Oval 3"/>
          <p:cNvSpPr>
            <a:spLocks noChangeArrowheads="1"/>
          </p:cNvSpPr>
          <p:nvPr/>
        </p:nvSpPr>
        <p:spPr bwMode="gray">
          <a:xfrm>
            <a:off x="3081982" y="1824509"/>
            <a:ext cx="3063875" cy="3032125"/>
          </a:xfrm>
          <a:prstGeom prst="ellipse">
            <a:avLst/>
          </a:prstGeom>
          <a:noFill/>
          <a:ln w="28575" cap="rnd">
            <a:solidFill>
              <a:schemeClr val="tx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95589" name="Rectangle 4"/>
          <p:cNvSpPr>
            <a:spLocks noChangeArrowheads="1"/>
          </p:cNvSpPr>
          <p:nvPr/>
        </p:nvSpPr>
        <p:spPr bwMode="gray">
          <a:xfrm>
            <a:off x="662632" y="1484784"/>
            <a:ext cx="2163763" cy="3865563"/>
          </a:xfrm>
          <a:prstGeom prst="rect">
            <a:avLst/>
          </a:prstGeom>
          <a:solidFill>
            <a:srgbClr val="FFFFFF">
              <a:alpha val="10196"/>
            </a:srgbClr>
          </a:solidFill>
          <a:ln w="9525" algn="ctr">
            <a:solidFill>
              <a:srgbClr val="5F5F5F">
                <a:alpha val="89803"/>
              </a:srgbClr>
            </a:solidFill>
            <a:prstDash val="dash"/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grpSp>
        <p:nvGrpSpPr>
          <p:cNvPr id="195590" name="Group 5"/>
          <p:cNvGrpSpPr>
            <a:grpSpLocks/>
          </p:cNvGrpSpPr>
          <p:nvPr/>
        </p:nvGrpSpPr>
        <p:grpSpPr bwMode="auto">
          <a:xfrm>
            <a:off x="957907" y="2222972"/>
            <a:ext cx="1773238" cy="2409825"/>
            <a:chOff x="193" y="1350"/>
            <a:chExt cx="1310" cy="1780"/>
          </a:xfrm>
        </p:grpSpPr>
        <p:sp>
          <p:nvSpPr>
            <p:cNvPr id="195646" name="Freeform 6"/>
            <p:cNvSpPr>
              <a:spLocks/>
            </p:cNvSpPr>
            <p:nvPr/>
          </p:nvSpPr>
          <p:spPr bwMode="gray">
            <a:xfrm flipV="1">
              <a:off x="193" y="1350"/>
              <a:ext cx="1310" cy="749"/>
            </a:xfrm>
            <a:custGeom>
              <a:avLst/>
              <a:gdLst>
                <a:gd name="T0" fmla="*/ 3384 w 1210"/>
                <a:gd name="T1" fmla="*/ 2147483646 h 97"/>
                <a:gd name="T2" fmla="*/ 3676 w 1210"/>
                <a:gd name="T3" fmla="*/ 0 h 97"/>
                <a:gd name="T4" fmla="*/ 294 w 1210"/>
                <a:gd name="T5" fmla="*/ 0 h 97"/>
                <a:gd name="T6" fmla="*/ 0 w 1210"/>
                <a:gd name="T7" fmla="*/ 2147483646 h 97"/>
                <a:gd name="T8" fmla="*/ 3384 w 1210"/>
                <a:gd name="T9" fmla="*/ 2147483646 h 9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10"/>
                <a:gd name="T16" fmla="*/ 0 h 97"/>
                <a:gd name="T17" fmla="*/ 1210 w 1210"/>
                <a:gd name="T18" fmla="*/ 97 h 9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10" h="97">
                  <a:moveTo>
                    <a:pt x="1113" y="97"/>
                  </a:moveTo>
                  <a:lnTo>
                    <a:pt x="1210" y="0"/>
                  </a:lnTo>
                  <a:lnTo>
                    <a:pt x="97" y="0"/>
                  </a:lnTo>
                  <a:lnTo>
                    <a:pt x="0" y="97"/>
                  </a:lnTo>
                  <a:lnTo>
                    <a:pt x="1113" y="97"/>
                  </a:lnTo>
                  <a:close/>
                </a:path>
              </a:pathLst>
            </a:custGeom>
            <a:gradFill rotWithShape="1">
              <a:gsLst>
                <a:gs pos="0">
                  <a:srgbClr val="C0C0C0"/>
                </a:gs>
                <a:gs pos="100000">
                  <a:srgbClr val="878787"/>
                </a:gs>
              </a:gsLst>
              <a:lin ang="5400000" scaled="1"/>
            </a:gradFill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5647" name="Freeform 7"/>
            <p:cNvSpPr>
              <a:spLocks/>
            </p:cNvSpPr>
            <p:nvPr/>
          </p:nvSpPr>
          <p:spPr bwMode="gray">
            <a:xfrm>
              <a:off x="196" y="2381"/>
              <a:ext cx="1307" cy="749"/>
            </a:xfrm>
            <a:custGeom>
              <a:avLst/>
              <a:gdLst>
                <a:gd name="T0" fmla="*/ 3273 w 1210"/>
                <a:gd name="T1" fmla="*/ 2147483646 h 97"/>
                <a:gd name="T2" fmla="*/ 3562 w 1210"/>
                <a:gd name="T3" fmla="*/ 0 h 97"/>
                <a:gd name="T4" fmla="*/ 283 w 1210"/>
                <a:gd name="T5" fmla="*/ 0 h 97"/>
                <a:gd name="T6" fmla="*/ 0 w 1210"/>
                <a:gd name="T7" fmla="*/ 2147483646 h 97"/>
                <a:gd name="T8" fmla="*/ 3273 w 1210"/>
                <a:gd name="T9" fmla="*/ 2147483646 h 9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10"/>
                <a:gd name="T16" fmla="*/ 0 h 97"/>
                <a:gd name="T17" fmla="*/ 1210 w 1210"/>
                <a:gd name="T18" fmla="*/ 97 h 9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10" h="97">
                  <a:moveTo>
                    <a:pt x="1113" y="97"/>
                  </a:moveTo>
                  <a:lnTo>
                    <a:pt x="1210" y="0"/>
                  </a:lnTo>
                  <a:lnTo>
                    <a:pt x="97" y="0"/>
                  </a:lnTo>
                  <a:lnTo>
                    <a:pt x="0" y="97"/>
                  </a:lnTo>
                  <a:lnTo>
                    <a:pt x="1113" y="97"/>
                  </a:lnTo>
                  <a:close/>
                </a:path>
              </a:pathLst>
            </a:custGeom>
            <a:gradFill rotWithShape="1">
              <a:gsLst>
                <a:gs pos="0">
                  <a:srgbClr val="C0C0C0"/>
                </a:gs>
                <a:gs pos="100000">
                  <a:srgbClr val="858585"/>
                </a:gs>
              </a:gsLst>
              <a:lin ang="5400000" scaled="1"/>
            </a:gradFill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95591" name="AutoShape 8"/>
          <p:cNvSpPr>
            <a:spLocks noChangeArrowheads="1"/>
          </p:cNvSpPr>
          <p:nvPr/>
        </p:nvSpPr>
        <p:spPr bwMode="gray">
          <a:xfrm>
            <a:off x="662632" y="3011959"/>
            <a:ext cx="2719388" cy="812800"/>
          </a:xfrm>
          <a:prstGeom prst="rightArrow">
            <a:avLst>
              <a:gd name="adj1" fmla="val 54000"/>
              <a:gd name="adj2" fmla="val 68618"/>
            </a:avLst>
          </a:prstGeom>
          <a:gradFill rotWithShape="1">
            <a:gsLst>
              <a:gs pos="0">
                <a:srgbClr val="6A5919"/>
              </a:gs>
              <a:gs pos="100000">
                <a:srgbClr val="E5C037"/>
              </a:gs>
            </a:gsLst>
            <a:lin ang="0" scaled="1"/>
          </a:gradFill>
          <a:ln w="9525" algn="ctr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52265" name="Rectangle 9"/>
          <p:cNvSpPr>
            <a:spLocks noChangeArrowheads="1"/>
          </p:cNvSpPr>
          <p:nvPr/>
        </p:nvSpPr>
        <p:spPr bwMode="gray">
          <a:xfrm>
            <a:off x="757882" y="2216622"/>
            <a:ext cx="1828800" cy="2447925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50000">
                <a:schemeClr val="bg2">
                  <a:gamma/>
                  <a:tint val="42353"/>
                  <a:invGamma/>
                </a:schemeClr>
              </a:gs>
              <a:gs pos="100000">
                <a:schemeClr val="bg2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195593" name="Rectangle 10"/>
          <p:cNvSpPr>
            <a:spLocks noChangeArrowheads="1"/>
          </p:cNvSpPr>
          <p:nvPr/>
        </p:nvSpPr>
        <p:spPr bwMode="gray">
          <a:xfrm>
            <a:off x="6283970" y="1484784"/>
            <a:ext cx="2162175" cy="3865563"/>
          </a:xfrm>
          <a:prstGeom prst="rect">
            <a:avLst/>
          </a:prstGeom>
          <a:solidFill>
            <a:srgbClr val="F8F8F8">
              <a:alpha val="10196"/>
            </a:srgbClr>
          </a:solidFill>
          <a:ln w="9525" algn="ctr">
            <a:solidFill>
              <a:srgbClr val="5F5F5F">
                <a:alpha val="89803"/>
              </a:srgbClr>
            </a:solidFill>
            <a:prstDash val="dash"/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grpSp>
        <p:nvGrpSpPr>
          <p:cNvPr id="195594" name="Group 11"/>
          <p:cNvGrpSpPr>
            <a:grpSpLocks/>
          </p:cNvGrpSpPr>
          <p:nvPr/>
        </p:nvGrpSpPr>
        <p:grpSpPr bwMode="auto">
          <a:xfrm>
            <a:off x="6410970" y="2227734"/>
            <a:ext cx="1819275" cy="2401888"/>
            <a:chOff x="4267" y="1389"/>
            <a:chExt cx="1344" cy="1774"/>
          </a:xfrm>
        </p:grpSpPr>
        <p:sp>
          <p:nvSpPr>
            <p:cNvPr id="195644" name="Freeform 12"/>
            <p:cNvSpPr>
              <a:spLocks/>
            </p:cNvSpPr>
            <p:nvPr/>
          </p:nvSpPr>
          <p:spPr bwMode="gray">
            <a:xfrm flipH="1" flipV="1">
              <a:off x="4267" y="1389"/>
              <a:ext cx="1344" cy="747"/>
            </a:xfrm>
            <a:custGeom>
              <a:avLst/>
              <a:gdLst>
                <a:gd name="T0" fmla="*/ 4840 w 1210"/>
                <a:gd name="T1" fmla="*/ 2147483646 h 97"/>
                <a:gd name="T2" fmla="*/ 5268 w 1210"/>
                <a:gd name="T3" fmla="*/ 0 h 97"/>
                <a:gd name="T4" fmla="*/ 422 w 1210"/>
                <a:gd name="T5" fmla="*/ 0 h 97"/>
                <a:gd name="T6" fmla="*/ 0 w 1210"/>
                <a:gd name="T7" fmla="*/ 2147483646 h 97"/>
                <a:gd name="T8" fmla="*/ 4840 w 1210"/>
                <a:gd name="T9" fmla="*/ 2147483646 h 9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10"/>
                <a:gd name="T16" fmla="*/ 0 h 97"/>
                <a:gd name="T17" fmla="*/ 1210 w 1210"/>
                <a:gd name="T18" fmla="*/ 97 h 9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10" h="97">
                  <a:moveTo>
                    <a:pt x="1113" y="97"/>
                  </a:moveTo>
                  <a:lnTo>
                    <a:pt x="1210" y="0"/>
                  </a:lnTo>
                  <a:lnTo>
                    <a:pt x="97" y="0"/>
                  </a:lnTo>
                  <a:lnTo>
                    <a:pt x="0" y="97"/>
                  </a:lnTo>
                  <a:lnTo>
                    <a:pt x="1113" y="97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848484"/>
                </a:gs>
              </a:gsLst>
              <a:lin ang="5400000" scaled="1"/>
            </a:gradFill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5645" name="Freeform 13"/>
            <p:cNvSpPr>
              <a:spLocks/>
            </p:cNvSpPr>
            <p:nvPr/>
          </p:nvSpPr>
          <p:spPr bwMode="gray">
            <a:xfrm flipH="1">
              <a:off x="4267" y="2416"/>
              <a:ext cx="1329" cy="747"/>
            </a:xfrm>
            <a:custGeom>
              <a:avLst/>
              <a:gdLst>
                <a:gd name="T0" fmla="*/ 4137 w 1210"/>
                <a:gd name="T1" fmla="*/ 2147483646 h 97"/>
                <a:gd name="T2" fmla="*/ 4501 w 1210"/>
                <a:gd name="T3" fmla="*/ 0 h 97"/>
                <a:gd name="T4" fmla="*/ 365 w 1210"/>
                <a:gd name="T5" fmla="*/ 0 h 97"/>
                <a:gd name="T6" fmla="*/ 0 w 1210"/>
                <a:gd name="T7" fmla="*/ 2147483646 h 97"/>
                <a:gd name="T8" fmla="*/ 4137 w 1210"/>
                <a:gd name="T9" fmla="*/ 2147483646 h 9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10"/>
                <a:gd name="T16" fmla="*/ 0 h 97"/>
                <a:gd name="T17" fmla="*/ 1210 w 1210"/>
                <a:gd name="T18" fmla="*/ 97 h 9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10" h="97">
                  <a:moveTo>
                    <a:pt x="1113" y="97"/>
                  </a:moveTo>
                  <a:lnTo>
                    <a:pt x="1210" y="0"/>
                  </a:lnTo>
                  <a:lnTo>
                    <a:pt x="97" y="0"/>
                  </a:lnTo>
                  <a:lnTo>
                    <a:pt x="0" y="97"/>
                  </a:lnTo>
                  <a:lnTo>
                    <a:pt x="1113" y="97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848484"/>
                </a:gs>
              </a:gsLst>
              <a:lin ang="5400000" scaled="1"/>
            </a:gradFill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352270" name="AutoShape 14"/>
          <p:cNvSpPr>
            <a:spLocks noChangeArrowheads="1"/>
          </p:cNvSpPr>
          <p:nvPr/>
        </p:nvSpPr>
        <p:spPr bwMode="gray">
          <a:xfrm flipH="1">
            <a:off x="5787082" y="3032597"/>
            <a:ext cx="2673350" cy="717550"/>
          </a:xfrm>
          <a:prstGeom prst="rightArrow">
            <a:avLst>
              <a:gd name="adj1" fmla="val 62213"/>
              <a:gd name="adj2" fmla="val 69425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100000">
                <a:schemeClr val="accent2"/>
              </a:gs>
            </a:gsLst>
            <a:lin ang="0" scaled="1"/>
          </a:gradFill>
          <a:ln w="9525" algn="ctr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195596" name="Rectangle 15"/>
          <p:cNvSpPr>
            <a:spLocks noChangeArrowheads="1"/>
          </p:cNvSpPr>
          <p:nvPr/>
        </p:nvSpPr>
        <p:spPr bwMode="gray">
          <a:xfrm>
            <a:off x="870595" y="1484784"/>
            <a:ext cx="16732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b="1">
                <a:solidFill>
                  <a:srgbClr val="1C1C1C"/>
                </a:solidFill>
              </a:rPr>
              <a:t>Title</a:t>
            </a:r>
          </a:p>
        </p:txBody>
      </p:sp>
      <p:sp>
        <p:nvSpPr>
          <p:cNvPr id="195597" name="Rectangle 16"/>
          <p:cNvSpPr>
            <a:spLocks noChangeArrowheads="1"/>
          </p:cNvSpPr>
          <p:nvPr/>
        </p:nvSpPr>
        <p:spPr bwMode="gray">
          <a:xfrm>
            <a:off x="6557020" y="1484784"/>
            <a:ext cx="16732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b="1">
                <a:solidFill>
                  <a:srgbClr val="1C1C1C"/>
                </a:solidFill>
              </a:rPr>
              <a:t>Title</a:t>
            </a:r>
          </a:p>
        </p:txBody>
      </p:sp>
      <p:sp>
        <p:nvSpPr>
          <p:cNvPr id="195598" name="Text Box 17"/>
          <p:cNvSpPr txBox="1">
            <a:spLocks noChangeArrowheads="1"/>
          </p:cNvSpPr>
          <p:nvPr/>
        </p:nvSpPr>
        <p:spPr bwMode="gray">
          <a:xfrm>
            <a:off x="727720" y="2546822"/>
            <a:ext cx="1841500" cy="184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20650" indent="-1206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altLang="zh-CN" sz="1200" b="1">
                <a:solidFill>
                  <a:srgbClr val="1C1C1C"/>
                </a:solidFill>
              </a:rPr>
              <a:t>Add your text in here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n-US" altLang="zh-CN" sz="1200">
                <a:solidFill>
                  <a:srgbClr val="1C1C1C"/>
                </a:solidFill>
              </a:rPr>
              <a:t>      - Your text in here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n-US" altLang="zh-CN" sz="1200">
                <a:solidFill>
                  <a:srgbClr val="1C1C1C"/>
                </a:solidFill>
              </a:rPr>
              <a:t>      - Your text in here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buChar char="§"/>
            </a:pPr>
            <a:endParaRPr lang="en-US" altLang="zh-CN" sz="1200" b="1">
              <a:solidFill>
                <a:srgbClr val="1C1C1C"/>
              </a:solidFill>
            </a:endParaRPr>
          </a:p>
          <a:p>
            <a:pPr eaLnBrk="1" hangingPunct="1">
              <a:lnSpc>
                <a:spcPct val="60000"/>
              </a:lnSpc>
              <a:spcBef>
                <a:spcPct val="50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altLang="zh-CN" sz="1200" b="1">
                <a:solidFill>
                  <a:srgbClr val="1C1C1C"/>
                </a:solidFill>
              </a:rPr>
              <a:t>Add your text in here</a:t>
            </a:r>
          </a:p>
          <a:p>
            <a:pPr>
              <a:buClr>
                <a:schemeClr val="hlink"/>
              </a:buClr>
            </a:pPr>
            <a:r>
              <a:rPr lang="en-US" altLang="zh-CN" sz="1200">
                <a:solidFill>
                  <a:srgbClr val="1C1C1C"/>
                </a:solidFill>
              </a:rPr>
              <a:t>      - Your text in here</a:t>
            </a:r>
          </a:p>
          <a:p>
            <a:pPr>
              <a:buClr>
                <a:schemeClr val="hlink"/>
              </a:buClr>
            </a:pPr>
            <a:r>
              <a:rPr lang="en-US" altLang="zh-CN" sz="1200">
                <a:solidFill>
                  <a:srgbClr val="1C1C1C"/>
                </a:solidFill>
              </a:rPr>
              <a:t>      - Your text in here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  <a:buClr>
                <a:schemeClr val="hlink"/>
              </a:buClr>
              <a:buFontTx/>
              <a:buChar char="•"/>
            </a:pPr>
            <a:endParaRPr lang="en-US" altLang="zh-CN" sz="1200">
              <a:solidFill>
                <a:srgbClr val="1C1C1C"/>
              </a:solidFill>
            </a:endParaRPr>
          </a:p>
          <a:p>
            <a:pPr eaLnBrk="1" hangingPunct="1">
              <a:lnSpc>
                <a:spcPct val="60000"/>
              </a:lnSpc>
              <a:spcBef>
                <a:spcPct val="50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altLang="zh-CN" sz="1200" b="1">
                <a:solidFill>
                  <a:srgbClr val="1C1C1C"/>
                </a:solidFill>
              </a:rPr>
              <a:t>Add your text in here</a:t>
            </a:r>
          </a:p>
        </p:txBody>
      </p:sp>
      <p:sp>
        <p:nvSpPr>
          <p:cNvPr id="352274" name="Rectangle 18"/>
          <p:cNvSpPr>
            <a:spLocks noChangeArrowheads="1"/>
          </p:cNvSpPr>
          <p:nvPr/>
        </p:nvSpPr>
        <p:spPr bwMode="gray">
          <a:xfrm>
            <a:off x="6549082" y="2226147"/>
            <a:ext cx="1828800" cy="2447925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50000">
                <a:schemeClr val="bg2">
                  <a:gamma/>
                  <a:tint val="33333"/>
                  <a:invGamma/>
                </a:schemeClr>
              </a:gs>
              <a:gs pos="100000">
                <a:schemeClr val="bg2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195600" name="Text Box 19"/>
          <p:cNvSpPr txBox="1">
            <a:spLocks noChangeArrowheads="1"/>
          </p:cNvSpPr>
          <p:nvPr/>
        </p:nvSpPr>
        <p:spPr bwMode="gray">
          <a:xfrm>
            <a:off x="6526857" y="2508722"/>
            <a:ext cx="1881188" cy="184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20650" indent="-1206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altLang="zh-CN" sz="1200" b="1">
                <a:solidFill>
                  <a:srgbClr val="1C1C1C"/>
                </a:solidFill>
              </a:rPr>
              <a:t>Add your text in here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n-US" altLang="zh-CN" sz="1200">
                <a:solidFill>
                  <a:srgbClr val="1C1C1C"/>
                </a:solidFill>
              </a:rPr>
              <a:t>      - Your text in here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n-US" altLang="zh-CN" sz="1200">
                <a:solidFill>
                  <a:srgbClr val="1C1C1C"/>
                </a:solidFill>
              </a:rPr>
              <a:t>      - Your text in here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buChar char="§"/>
            </a:pPr>
            <a:endParaRPr lang="en-US" altLang="zh-CN" sz="1200" b="1">
              <a:solidFill>
                <a:srgbClr val="1C1C1C"/>
              </a:solidFill>
            </a:endParaRPr>
          </a:p>
          <a:p>
            <a:pPr eaLnBrk="1" hangingPunct="1">
              <a:lnSpc>
                <a:spcPct val="60000"/>
              </a:lnSpc>
              <a:spcBef>
                <a:spcPct val="50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altLang="zh-CN" sz="1200">
                <a:solidFill>
                  <a:srgbClr val="1C1C1C"/>
                </a:solidFill>
              </a:rPr>
              <a:t> </a:t>
            </a:r>
            <a:r>
              <a:rPr lang="en-US" altLang="zh-CN" sz="1200" b="1">
                <a:solidFill>
                  <a:srgbClr val="1C1C1C"/>
                </a:solidFill>
              </a:rPr>
              <a:t>Add your text in here</a:t>
            </a:r>
          </a:p>
          <a:p>
            <a:pPr>
              <a:buClr>
                <a:schemeClr val="hlink"/>
              </a:buClr>
            </a:pPr>
            <a:r>
              <a:rPr lang="en-US" altLang="zh-CN" sz="1200">
                <a:solidFill>
                  <a:srgbClr val="1C1C1C"/>
                </a:solidFill>
              </a:rPr>
              <a:t>      - Your text in here</a:t>
            </a:r>
          </a:p>
          <a:p>
            <a:pPr>
              <a:buClr>
                <a:schemeClr val="hlink"/>
              </a:buClr>
            </a:pPr>
            <a:r>
              <a:rPr lang="en-US" altLang="zh-CN" sz="1200">
                <a:solidFill>
                  <a:srgbClr val="1C1C1C"/>
                </a:solidFill>
              </a:rPr>
              <a:t>      - Your text in here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  <a:buClr>
                <a:schemeClr val="hlink"/>
              </a:buClr>
              <a:buFontTx/>
              <a:buChar char="•"/>
            </a:pPr>
            <a:endParaRPr lang="en-US" altLang="zh-CN" sz="1200">
              <a:solidFill>
                <a:srgbClr val="1C1C1C"/>
              </a:solidFill>
            </a:endParaRPr>
          </a:p>
          <a:p>
            <a:pPr eaLnBrk="1" hangingPunct="1">
              <a:lnSpc>
                <a:spcPct val="60000"/>
              </a:lnSpc>
              <a:spcBef>
                <a:spcPct val="50000"/>
              </a:spcBef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altLang="zh-CN" sz="1200" b="1">
                <a:solidFill>
                  <a:srgbClr val="1C1C1C"/>
                </a:solidFill>
              </a:rPr>
              <a:t>Add your text in here</a:t>
            </a:r>
          </a:p>
        </p:txBody>
      </p:sp>
      <p:grpSp>
        <p:nvGrpSpPr>
          <p:cNvPr id="195601" name="Group 20"/>
          <p:cNvGrpSpPr>
            <a:grpSpLocks/>
          </p:cNvGrpSpPr>
          <p:nvPr/>
        </p:nvGrpSpPr>
        <p:grpSpPr bwMode="auto">
          <a:xfrm>
            <a:off x="3177232" y="1941984"/>
            <a:ext cx="2819400" cy="2819400"/>
            <a:chOff x="1488" y="960"/>
            <a:chExt cx="2928" cy="2880"/>
          </a:xfrm>
        </p:grpSpPr>
        <p:grpSp>
          <p:nvGrpSpPr>
            <p:cNvPr id="195602" name="Group 21"/>
            <p:cNvGrpSpPr>
              <a:grpSpLocks/>
            </p:cNvGrpSpPr>
            <p:nvPr/>
          </p:nvGrpSpPr>
          <p:grpSpPr bwMode="auto">
            <a:xfrm>
              <a:off x="2356" y="960"/>
              <a:ext cx="1192" cy="959"/>
              <a:chOff x="2356" y="960"/>
              <a:chExt cx="1192" cy="959"/>
            </a:xfrm>
          </p:grpSpPr>
          <p:grpSp>
            <p:nvGrpSpPr>
              <p:cNvPr id="195639" name="Group 22"/>
              <p:cNvGrpSpPr>
                <a:grpSpLocks/>
              </p:cNvGrpSpPr>
              <p:nvPr/>
            </p:nvGrpSpPr>
            <p:grpSpPr bwMode="auto">
              <a:xfrm>
                <a:off x="2356" y="960"/>
                <a:ext cx="1192" cy="959"/>
                <a:chOff x="2057" y="862"/>
                <a:chExt cx="1549" cy="1351"/>
              </a:xfrm>
            </p:grpSpPr>
            <p:sp>
              <p:nvSpPr>
                <p:cNvPr id="195641" name="AutoShape 23"/>
                <p:cNvSpPr>
                  <a:spLocks noChangeArrowheads="1"/>
                </p:cNvSpPr>
                <p:nvPr/>
              </p:nvSpPr>
              <p:spPr bwMode="gray">
                <a:xfrm>
                  <a:off x="2070" y="885"/>
                  <a:ext cx="1536" cy="1328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195642" name="AutoShape 24"/>
                <p:cNvSpPr>
                  <a:spLocks noChangeArrowheads="1"/>
                </p:cNvSpPr>
                <p:nvPr/>
              </p:nvSpPr>
              <p:spPr bwMode="gray">
                <a:xfrm>
                  <a:off x="2057" y="862"/>
                  <a:ext cx="1536" cy="1328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gradFill rotWithShape="1">
                  <a:gsLst>
                    <a:gs pos="0">
                      <a:srgbClr val="E6E6E6"/>
                    </a:gs>
                    <a:gs pos="7500">
                      <a:srgbClr val="7D8496"/>
                    </a:gs>
                    <a:gs pos="26500">
                      <a:srgbClr val="E6E6E6"/>
                    </a:gs>
                    <a:gs pos="34000">
                      <a:srgbClr val="7D8496"/>
                    </a:gs>
                    <a:gs pos="46500">
                      <a:srgbClr val="E6E6E6"/>
                    </a:gs>
                    <a:gs pos="50000">
                      <a:srgbClr val="FFFFFF"/>
                    </a:gs>
                    <a:gs pos="53500">
                      <a:srgbClr val="E6E6E6"/>
                    </a:gs>
                    <a:gs pos="66000">
                      <a:srgbClr val="7D8496"/>
                    </a:gs>
                    <a:gs pos="73500">
                      <a:srgbClr val="E6E6E6"/>
                    </a:gs>
                    <a:gs pos="92500">
                      <a:srgbClr val="7D8496"/>
                    </a:gs>
                    <a:gs pos="100000">
                      <a:srgbClr val="E6E6E6"/>
                    </a:gs>
                  </a:gsLst>
                  <a:lin ang="2700000" scaled="1"/>
                </a:gradFill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195643" name="AutoShape 25"/>
                <p:cNvSpPr>
                  <a:spLocks noChangeArrowheads="1"/>
                </p:cNvSpPr>
                <p:nvPr/>
              </p:nvSpPr>
              <p:spPr bwMode="gray">
                <a:xfrm>
                  <a:off x="2147" y="942"/>
                  <a:ext cx="1350" cy="1168"/>
                </a:xfrm>
                <a:prstGeom prst="hexagon">
                  <a:avLst>
                    <a:gd name="adj" fmla="val 28896"/>
                    <a:gd name="vf" fmla="val 115470"/>
                  </a:avLst>
                </a:prstGeom>
                <a:gradFill rotWithShape="1">
                  <a:gsLst>
                    <a:gs pos="0">
                      <a:srgbClr val="7262EC"/>
                    </a:gs>
                    <a:gs pos="100000">
                      <a:srgbClr val="2614AA"/>
                    </a:gs>
                  </a:gsLst>
                  <a:lin ang="2700000" scaled="1"/>
                </a:gra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</p:grpSp>
          <p:sp>
            <p:nvSpPr>
              <p:cNvPr id="195640" name="Text Box 26"/>
              <p:cNvSpPr txBox="1">
                <a:spLocks noChangeArrowheads="1"/>
              </p:cNvSpPr>
              <p:nvPr/>
            </p:nvSpPr>
            <p:spPr bwMode="gray">
              <a:xfrm>
                <a:off x="2613" y="1229"/>
                <a:ext cx="678" cy="3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/>
                <a:r>
                  <a:rPr lang="en-US" altLang="zh-CN" b="1">
                    <a:solidFill>
                      <a:srgbClr val="FFFFFF"/>
                    </a:solidFill>
                  </a:rPr>
                  <a:t>Title</a:t>
                </a:r>
              </a:p>
            </p:txBody>
          </p:sp>
        </p:grpSp>
        <p:grpSp>
          <p:nvGrpSpPr>
            <p:cNvPr id="195603" name="Group 27"/>
            <p:cNvGrpSpPr>
              <a:grpSpLocks/>
            </p:cNvGrpSpPr>
            <p:nvPr/>
          </p:nvGrpSpPr>
          <p:grpSpPr bwMode="auto">
            <a:xfrm>
              <a:off x="1488" y="1438"/>
              <a:ext cx="1193" cy="959"/>
              <a:chOff x="1488" y="1438"/>
              <a:chExt cx="1193" cy="959"/>
            </a:xfrm>
          </p:grpSpPr>
          <p:grpSp>
            <p:nvGrpSpPr>
              <p:cNvPr id="195634" name="Group 28"/>
              <p:cNvGrpSpPr>
                <a:grpSpLocks/>
              </p:cNvGrpSpPr>
              <p:nvPr/>
            </p:nvGrpSpPr>
            <p:grpSpPr bwMode="auto">
              <a:xfrm>
                <a:off x="1488" y="1438"/>
                <a:ext cx="1193" cy="959"/>
                <a:chOff x="1110" y="2656"/>
                <a:chExt cx="1549" cy="1351"/>
              </a:xfrm>
            </p:grpSpPr>
            <p:sp>
              <p:nvSpPr>
                <p:cNvPr id="195636" name="AutoShape 29"/>
                <p:cNvSpPr>
                  <a:spLocks noChangeArrowheads="1"/>
                </p:cNvSpPr>
                <p:nvPr/>
              </p:nvSpPr>
              <p:spPr bwMode="gray">
                <a:xfrm>
                  <a:off x="1123" y="2679"/>
                  <a:ext cx="1536" cy="1328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195637" name="AutoShape 30"/>
                <p:cNvSpPr>
                  <a:spLocks noChangeArrowheads="1"/>
                </p:cNvSpPr>
                <p:nvPr/>
              </p:nvSpPr>
              <p:spPr bwMode="gray">
                <a:xfrm>
                  <a:off x="1110" y="2656"/>
                  <a:ext cx="1536" cy="1328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gradFill rotWithShape="1">
                  <a:gsLst>
                    <a:gs pos="0">
                      <a:srgbClr val="E6E6E6"/>
                    </a:gs>
                    <a:gs pos="7500">
                      <a:srgbClr val="7D8496"/>
                    </a:gs>
                    <a:gs pos="26500">
                      <a:srgbClr val="E6E6E6"/>
                    </a:gs>
                    <a:gs pos="34000">
                      <a:srgbClr val="7D8496"/>
                    </a:gs>
                    <a:gs pos="46500">
                      <a:srgbClr val="E6E6E6"/>
                    </a:gs>
                    <a:gs pos="50000">
                      <a:srgbClr val="FFFFFF"/>
                    </a:gs>
                    <a:gs pos="53500">
                      <a:srgbClr val="E6E6E6"/>
                    </a:gs>
                    <a:gs pos="66000">
                      <a:srgbClr val="7D8496"/>
                    </a:gs>
                    <a:gs pos="73500">
                      <a:srgbClr val="E6E6E6"/>
                    </a:gs>
                    <a:gs pos="92500">
                      <a:srgbClr val="7D8496"/>
                    </a:gs>
                    <a:gs pos="100000">
                      <a:srgbClr val="E6E6E6"/>
                    </a:gs>
                  </a:gsLst>
                  <a:lin ang="2700000" scaled="1"/>
                </a:gradFill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195638" name="AutoShape 31"/>
                <p:cNvSpPr>
                  <a:spLocks noChangeArrowheads="1"/>
                </p:cNvSpPr>
                <p:nvPr/>
              </p:nvSpPr>
              <p:spPr bwMode="gray">
                <a:xfrm>
                  <a:off x="1200" y="2736"/>
                  <a:ext cx="1350" cy="1168"/>
                </a:xfrm>
                <a:prstGeom prst="hexagon">
                  <a:avLst>
                    <a:gd name="adj" fmla="val 28896"/>
                    <a:gd name="vf" fmla="val 115470"/>
                  </a:avLst>
                </a:prstGeom>
                <a:gradFill rotWithShape="1">
                  <a:gsLst>
                    <a:gs pos="0">
                      <a:srgbClr val="24B443"/>
                    </a:gs>
                    <a:gs pos="100000">
                      <a:srgbClr val="115D16"/>
                    </a:gs>
                  </a:gsLst>
                  <a:lin ang="2700000" scaled="1"/>
                </a:gra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</p:grpSp>
          <p:sp>
            <p:nvSpPr>
              <p:cNvPr id="195635" name="Text Box 32"/>
              <p:cNvSpPr txBox="1">
                <a:spLocks noChangeArrowheads="1"/>
              </p:cNvSpPr>
              <p:nvPr/>
            </p:nvSpPr>
            <p:spPr bwMode="gray">
              <a:xfrm>
                <a:off x="1752" y="1701"/>
                <a:ext cx="679" cy="3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/>
                <a:r>
                  <a:rPr lang="en-US" altLang="zh-CN" b="1">
                    <a:solidFill>
                      <a:srgbClr val="FFFFFF"/>
                    </a:solidFill>
                  </a:rPr>
                  <a:t>Title</a:t>
                </a:r>
              </a:p>
            </p:txBody>
          </p:sp>
        </p:grpSp>
        <p:grpSp>
          <p:nvGrpSpPr>
            <p:cNvPr id="195604" name="Group 33"/>
            <p:cNvGrpSpPr>
              <a:grpSpLocks/>
            </p:cNvGrpSpPr>
            <p:nvPr/>
          </p:nvGrpSpPr>
          <p:grpSpPr bwMode="auto">
            <a:xfrm>
              <a:off x="2356" y="1919"/>
              <a:ext cx="1192" cy="959"/>
              <a:chOff x="2356" y="1919"/>
              <a:chExt cx="1192" cy="959"/>
            </a:xfrm>
          </p:grpSpPr>
          <p:grpSp>
            <p:nvGrpSpPr>
              <p:cNvPr id="195629" name="Group 34"/>
              <p:cNvGrpSpPr>
                <a:grpSpLocks/>
              </p:cNvGrpSpPr>
              <p:nvPr/>
            </p:nvGrpSpPr>
            <p:grpSpPr bwMode="auto">
              <a:xfrm>
                <a:off x="2356" y="1919"/>
                <a:ext cx="1192" cy="959"/>
                <a:chOff x="3174" y="2656"/>
                <a:chExt cx="1549" cy="1351"/>
              </a:xfrm>
            </p:grpSpPr>
            <p:sp>
              <p:nvSpPr>
                <p:cNvPr id="195631" name="AutoShape 35"/>
                <p:cNvSpPr>
                  <a:spLocks noChangeArrowheads="1"/>
                </p:cNvSpPr>
                <p:nvPr/>
              </p:nvSpPr>
              <p:spPr bwMode="gray">
                <a:xfrm>
                  <a:off x="3187" y="2679"/>
                  <a:ext cx="1536" cy="1328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195632" name="AutoShape 36"/>
                <p:cNvSpPr>
                  <a:spLocks noChangeArrowheads="1"/>
                </p:cNvSpPr>
                <p:nvPr/>
              </p:nvSpPr>
              <p:spPr bwMode="gray">
                <a:xfrm>
                  <a:off x="3174" y="2656"/>
                  <a:ext cx="1536" cy="1328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gradFill rotWithShape="1">
                  <a:gsLst>
                    <a:gs pos="0">
                      <a:srgbClr val="E6E6E6"/>
                    </a:gs>
                    <a:gs pos="7500">
                      <a:srgbClr val="7D8496"/>
                    </a:gs>
                    <a:gs pos="26500">
                      <a:srgbClr val="E6E6E6"/>
                    </a:gs>
                    <a:gs pos="34000">
                      <a:srgbClr val="7D8496"/>
                    </a:gs>
                    <a:gs pos="46500">
                      <a:srgbClr val="E6E6E6"/>
                    </a:gs>
                    <a:gs pos="50000">
                      <a:srgbClr val="FFFFFF"/>
                    </a:gs>
                    <a:gs pos="53500">
                      <a:srgbClr val="E6E6E6"/>
                    </a:gs>
                    <a:gs pos="66000">
                      <a:srgbClr val="7D8496"/>
                    </a:gs>
                    <a:gs pos="73500">
                      <a:srgbClr val="E6E6E6"/>
                    </a:gs>
                    <a:gs pos="92500">
                      <a:srgbClr val="7D8496"/>
                    </a:gs>
                    <a:gs pos="100000">
                      <a:srgbClr val="E6E6E6"/>
                    </a:gs>
                  </a:gsLst>
                  <a:lin ang="2700000" scaled="1"/>
                </a:gradFill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195633" name="AutoShape 37"/>
                <p:cNvSpPr>
                  <a:spLocks noChangeArrowheads="1"/>
                </p:cNvSpPr>
                <p:nvPr/>
              </p:nvSpPr>
              <p:spPr bwMode="gray">
                <a:xfrm>
                  <a:off x="3264" y="2736"/>
                  <a:ext cx="1350" cy="1168"/>
                </a:xfrm>
                <a:prstGeom prst="hexagon">
                  <a:avLst>
                    <a:gd name="adj" fmla="val 28896"/>
                    <a:gd name="vf" fmla="val 115470"/>
                  </a:avLst>
                </a:prstGeom>
                <a:gradFill rotWithShape="1">
                  <a:gsLst>
                    <a:gs pos="0">
                      <a:srgbClr val="CC7032"/>
                    </a:gs>
                    <a:gs pos="100000">
                      <a:srgbClr val="844820"/>
                    </a:gs>
                  </a:gsLst>
                  <a:lin ang="2700000" scaled="1"/>
                </a:gra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</p:grpSp>
          <p:sp>
            <p:nvSpPr>
              <p:cNvPr id="195630" name="Text Box 38"/>
              <p:cNvSpPr txBox="1">
                <a:spLocks noChangeArrowheads="1"/>
              </p:cNvSpPr>
              <p:nvPr/>
            </p:nvSpPr>
            <p:spPr bwMode="gray">
              <a:xfrm>
                <a:off x="2593" y="2193"/>
                <a:ext cx="678" cy="3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/>
                <a:r>
                  <a:rPr lang="en-US" altLang="zh-CN" b="1">
                    <a:solidFill>
                      <a:srgbClr val="FFFFFF"/>
                    </a:solidFill>
                  </a:rPr>
                  <a:t>Title</a:t>
                </a:r>
              </a:p>
            </p:txBody>
          </p:sp>
        </p:grpSp>
        <p:grpSp>
          <p:nvGrpSpPr>
            <p:cNvPr id="195605" name="Group 39"/>
            <p:cNvGrpSpPr>
              <a:grpSpLocks/>
            </p:cNvGrpSpPr>
            <p:nvPr/>
          </p:nvGrpSpPr>
          <p:grpSpPr bwMode="auto">
            <a:xfrm>
              <a:off x="3223" y="1438"/>
              <a:ext cx="1193" cy="959"/>
              <a:chOff x="3223" y="1438"/>
              <a:chExt cx="1193" cy="959"/>
            </a:xfrm>
          </p:grpSpPr>
          <p:grpSp>
            <p:nvGrpSpPr>
              <p:cNvPr id="195624" name="Group 40"/>
              <p:cNvGrpSpPr>
                <a:grpSpLocks/>
              </p:cNvGrpSpPr>
              <p:nvPr/>
            </p:nvGrpSpPr>
            <p:grpSpPr bwMode="auto">
              <a:xfrm>
                <a:off x="3223" y="1438"/>
                <a:ext cx="1193" cy="959"/>
                <a:chOff x="2057" y="862"/>
                <a:chExt cx="1549" cy="1351"/>
              </a:xfrm>
            </p:grpSpPr>
            <p:sp>
              <p:nvSpPr>
                <p:cNvPr id="195626" name="AutoShape 41"/>
                <p:cNvSpPr>
                  <a:spLocks noChangeArrowheads="1"/>
                </p:cNvSpPr>
                <p:nvPr/>
              </p:nvSpPr>
              <p:spPr bwMode="gray">
                <a:xfrm>
                  <a:off x="2070" y="885"/>
                  <a:ext cx="1536" cy="1328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195627" name="AutoShape 42"/>
                <p:cNvSpPr>
                  <a:spLocks noChangeArrowheads="1"/>
                </p:cNvSpPr>
                <p:nvPr/>
              </p:nvSpPr>
              <p:spPr bwMode="gray">
                <a:xfrm>
                  <a:off x="2057" y="862"/>
                  <a:ext cx="1536" cy="1328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gradFill rotWithShape="1">
                  <a:gsLst>
                    <a:gs pos="0">
                      <a:srgbClr val="E6E6E6"/>
                    </a:gs>
                    <a:gs pos="7500">
                      <a:srgbClr val="7D8496"/>
                    </a:gs>
                    <a:gs pos="26500">
                      <a:srgbClr val="E6E6E6"/>
                    </a:gs>
                    <a:gs pos="34000">
                      <a:srgbClr val="7D8496"/>
                    </a:gs>
                    <a:gs pos="46500">
                      <a:srgbClr val="E6E6E6"/>
                    </a:gs>
                    <a:gs pos="50000">
                      <a:srgbClr val="FFFFFF"/>
                    </a:gs>
                    <a:gs pos="53500">
                      <a:srgbClr val="E6E6E6"/>
                    </a:gs>
                    <a:gs pos="66000">
                      <a:srgbClr val="7D8496"/>
                    </a:gs>
                    <a:gs pos="73500">
                      <a:srgbClr val="E6E6E6"/>
                    </a:gs>
                    <a:gs pos="92500">
                      <a:srgbClr val="7D8496"/>
                    </a:gs>
                    <a:gs pos="100000">
                      <a:srgbClr val="E6E6E6"/>
                    </a:gs>
                  </a:gsLst>
                  <a:lin ang="2700000" scaled="1"/>
                </a:gradFill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195628" name="AutoShape 43"/>
                <p:cNvSpPr>
                  <a:spLocks noChangeArrowheads="1"/>
                </p:cNvSpPr>
                <p:nvPr/>
              </p:nvSpPr>
              <p:spPr bwMode="gray">
                <a:xfrm>
                  <a:off x="2147" y="942"/>
                  <a:ext cx="1350" cy="1168"/>
                </a:xfrm>
                <a:prstGeom prst="hexagon">
                  <a:avLst>
                    <a:gd name="adj" fmla="val 28896"/>
                    <a:gd name="vf" fmla="val 115470"/>
                  </a:avLst>
                </a:prstGeom>
                <a:gradFill rotWithShape="1">
                  <a:gsLst>
                    <a:gs pos="0">
                      <a:srgbClr val="3E565A"/>
                    </a:gs>
                    <a:gs pos="100000">
                      <a:srgbClr val="85B9C3"/>
                    </a:gs>
                  </a:gsLst>
                  <a:lin ang="2700000" scaled="1"/>
                </a:gra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</p:grpSp>
          <p:sp>
            <p:nvSpPr>
              <p:cNvPr id="195625" name="Text Box 44"/>
              <p:cNvSpPr txBox="1">
                <a:spLocks noChangeArrowheads="1"/>
              </p:cNvSpPr>
              <p:nvPr/>
            </p:nvSpPr>
            <p:spPr bwMode="gray">
              <a:xfrm>
                <a:off x="3487" y="1714"/>
                <a:ext cx="679" cy="3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/>
                <a:r>
                  <a:rPr lang="en-US" altLang="zh-CN" b="1">
                    <a:solidFill>
                      <a:srgbClr val="FFFFFF"/>
                    </a:solidFill>
                  </a:rPr>
                  <a:t>Title</a:t>
                </a:r>
              </a:p>
            </p:txBody>
          </p:sp>
        </p:grpSp>
        <p:grpSp>
          <p:nvGrpSpPr>
            <p:cNvPr id="195606" name="Group 45"/>
            <p:cNvGrpSpPr>
              <a:grpSpLocks/>
            </p:cNvGrpSpPr>
            <p:nvPr/>
          </p:nvGrpSpPr>
          <p:grpSpPr bwMode="auto">
            <a:xfrm>
              <a:off x="3223" y="2400"/>
              <a:ext cx="1193" cy="959"/>
              <a:chOff x="3223" y="2400"/>
              <a:chExt cx="1193" cy="959"/>
            </a:xfrm>
          </p:grpSpPr>
          <p:grpSp>
            <p:nvGrpSpPr>
              <p:cNvPr id="195619" name="Group 46"/>
              <p:cNvGrpSpPr>
                <a:grpSpLocks/>
              </p:cNvGrpSpPr>
              <p:nvPr/>
            </p:nvGrpSpPr>
            <p:grpSpPr bwMode="auto">
              <a:xfrm>
                <a:off x="3223" y="2400"/>
                <a:ext cx="1193" cy="959"/>
                <a:chOff x="3174" y="2656"/>
                <a:chExt cx="1549" cy="1351"/>
              </a:xfrm>
            </p:grpSpPr>
            <p:sp>
              <p:nvSpPr>
                <p:cNvPr id="195621" name="AutoShape 47"/>
                <p:cNvSpPr>
                  <a:spLocks noChangeArrowheads="1"/>
                </p:cNvSpPr>
                <p:nvPr/>
              </p:nvSpPr>
              <p:spPr bwMode="gray">
                <a:xfrm>
                  <a:off x="3187" y="2679"/>
                  <a:ext cx="1536" cy="1328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195622" name="AutoShape 48"/>
                <p:cNvSpPr>
                  <a:spLocks noChangeArrowheads="1"/>
                </p:cNvSpPr>
                <p:nvPr/>
              </p:nvSpPr>
              <p:spPr bwMode="gray">
                <a:xfrm>
                  <a:off x="3174" y="2656"/>
                  <a:ext cx="1536" cy="1328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gradFill rotWithShape="1">
                  <a:gsLst>
                    <a:gs pos="0">
                      <a:srgbClr val="E6E6E6"/>
                    </a:gs>
                    <a:gs pos="7500">
                      <a:srgbClr val="7D8496"/>
                    </a:gs>
                    <a:gs pos="26500">
                      <a:srgbClr val="E6E6E6"/>
                    </a:gs>
                    <a:gs pos="34000">
                      <a:srgbClr val="7D8496"/>
                    </a:gs>
                    <a:gs pos="46500">
                      <a:srgbClr val="E6E6E6"/>
                    </a:gs>
                    <a:gs pos="50000">
                      <a:srgbClr val="FFFFFF"/>
                    </a:gs>
                    <a:gs pos="53500">
                      <a:srgbClr val="E6E6E6"/>
                    </a:gs>
                    <a:gs pos="66000">
                      <a:srgbClr val="7D8496"/>
                    </a:gs>
                    <a:gs pos="73500">
                      <a:srgbClr val="E6E6E6"/>
                    </a:gs>
                    <a:gs pos="92500">
                      <a:srgbClr val="7D8496"/>
                    </a:gs>
                    <a:gs pos="100000">
                      <a:srgbClr val="E6E6E6"/>
                    </a:gs>
                  </a:gsLst>
                  <a:lin ang="2700000" scaled="1"/>
                </a:gradFill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195623" name="AutoShape 49"/>
                <p:cNvSpPr>
                  <a:spLocks noChangeArrowheads="1"/>
                </p:cNvSpPr>
                <p:nvPr/>
              </p:nvSpPr>
              <p:spPr bwMode="gray">
                <a:xfrm>
                  <a:off x="3264" y="2736"/>
                  <a:ext cx="1350" cy="1168"/>
                </a:xfrm>
                <a:prstGeom prst="hexagon">
                  <a:avLst>
                    <a:gd name="adj" fmla="val 28896"/>
                    <a:gd name="vf" fmla="val 115470"/>
                  </a:avLst>
                </a:prstGeom>
                <a:gradFill rotWithShape="1">
                  <a:gsLst>
                    <a:gs pos="0">
                      <a:srgbClr val="245D52"/>
                    </a:gs>
                    <a:gs pos="100000">
                      <a:srgbClr val="4DC9B1"/>
                    </a:gs>
                  </a:gsLst>
                  <a:lin ang="2700000" scaled="1"/>
                </a:gra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</p:grpSp>
          <p:sp>
            <p:nvSpPr>
              <p:cNvPr id="195620" name="Text Box 50"/>
              <p:cNvSpPr txBox="1">
                <a:spLocks noChangeArrowheads="1"/>
              </p:cNvSpPr>
              <p:nvPr/>
            </p:nvSpPr>
            <p:spPr bwMode="gray">
              <a:xfrm>
                <a:off x="3503" y="2708"/>
                <a:ext cx="679" cy="3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/>
                <a:r>
                  <a:rPr lang="en-US" altLang="zh-CN" b="1">
                    <a:solidFill>
                      <a:srgbClr val="FFFFFF"/>
                    </a:solidFill>
                  </a:rPr>
                  <a:t>Title</a:t>
                </a:r>
              </a:p>
            </p:txBody>
          </p:sp>
        </p:grpSp>
        <p:grpSp>
          <p:nvGrpSpPr>
            <p:cNvPr id="195607" name="Group 51"/>
            <p:cNvGrpSpPr>
              <a:grpSpLocks/>
            </p:cNvGrpSpPr>
            <p:nvPr/>
          </p:nvGrpSpPr>
          <p:grpSpPr bwMode="auto">
            <a:xfrm>
              <a:off x="1488" y="2400"/>
              <a:ext cx="1193" cy="959"/>
              <a:chOff x="1488" y="2400"/>
              <a:chExt cx="1193" cy="959"/>
            </a:xfrm>
          </p:grpSpPr>
          <p:grpSp>
            <p:nvGrpSpPr>
              <p:cNvPr id="195614" name="Group 52"/>
              <p:cNvGrpSpPr>
                <a:grpSpLocks/>
              </p:cNvGrpSpPr>
              <p:nvPr/>
            </p:nvGrpSpPr>
            <p:grpSpPr bwMode="auto">
              <a:xfrm>
                <a:off x="1488" y="2400"/>
                <a:ext cx="1193" cy="959"/>
                <a:chOff x="3174" y="2656"/>
                <a:chExt cx="1549" cy="1351"/>
              </a:xfrm>
            </p:grpSpPr>
            <p:sp>
              <p:nvSpPr>
                <p:cNvPr id="195616" name="AutoShape 53"/>
                <p:cNvSpPr>
                  <a:spLocks noChangeArrowheads="1"/>
                </p:cNvSpPr>
                <p:nvPr/>
              </p:nvSpPr>
              <p:spPr bwMode="gray">
                <a:xfrm>
                  <a:off x="3187" y="2679"/>
                  <a:ext cx="1536" cy="1328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195617" name="AutoShape 54"/>
                <p:cNvSpPr>
                  <a:spLocks noChangeArrowheads="1"/>
                </p:cNvSpPr>
                <p:nvPr/>
              </p:nvSpPr>
              <p:spPr bwMode="gray">
                <a:xfrm>
                  <a:off x="3174" y="2656"/>
                  <a:ext cx="1536" cy="1328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gradFill rotWithShape="1">
                  <a:gsLst>
                    <a:gs pos="0">
                      <a:srgbClr val="E6E6E6"/>
                    </a:gs>
                    <a:gs pos="7500">
                      <a:srgbClr val="7D8496"/>
                    </a:gs>
                    <a:gs pos="26500">
                      <a:srgbClr val="E6E6E6"/>
                    </a:gs>
                    <a:gs pos="34000">
                      <a:srgbClr val="7D8496"/>
                    </a:gs>
                    <a:gs pos="46500">
                      <a:srgbClr val="E6E6E6"/>
                    </a:gs>
                    <a:gs pos="50000">
                      <a:srgbClr val="FFFFFF"/>
                    </a:gs>
                    <a:gs pos="53500">
                      <a:srgbClr val="E6E6E6"/>
                    </a:gs>
                    <a:gs pos="66000">
                      <a:srgbClr val="7D8496"/>
                    </a:gs>
                    <a:gs pos="73500">
                      <a:srgbClr val="E6E6E6"/>
                    </a:gs>
                    <a:gs pos="92500">
                      <a:srgbClr val="7D8496"/>
                    </a:gs>
                    <a:gs pos="100000">
                      <a:srgbClr val="E6E6E6"/>
                    </a:gs>
                  </a:gsLst>
                  <a:lin ang="2700000" scaled="1"/>
                </a:gradFill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195618" name="AutoShape 55"/>
                <p:cNvSpPr>
                  <a:spLocks noChangeArrowheads="1"/>
                </p:cNvSpPr>
                <p:nvPr/>
              </p:nvSpPr>
              <p:spPr bwMode="gray">
                <a:xfrm>
                  <a:off x="3264" y="2736"/>
                  <a:ext cx="1350" cy="1168"/>
                </a:xfrm>
                <a:prstGeom prst="hexagon">
                  <a:avLst>
                    <a:gd name="adj" fmla="val 28896"/>
                    <a:gd name="vf" fmla="val 115470"/>
                  </a:avLst>
                </a:prstGeom>
                <a:gradFill rotWithShape="1">
                  <a:gsLst>
                    <a:gs pos="0">
                      <a:srgbClr val="0066CC"/>
                    </a:gs>
                    <a:gs pos="100000">
                      <a:srgbClr val="002F5E"/>
                    </a:gs>
                  </a:gsLst>
                  <a:lin ang="5400000" scaled="1"/>
                </a:gra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</p:grpSp>
          <p:sp>
            <p:nvSpPr>
              <p:cNvPr id="195615" name="Text Box 56"/>
              <p:cNvSpPr txBox="1">
                <a:spLocks noChangeArrowheads="1"/>
              </p:cNvSpPr>
              <p:nvPr/>
            </p:nvSpPr>
            <p:spPr bwMode="gray">
              <a:xfrm>
                <a:off x="1752" y="2661"/>
                <a:ext cx="679" cy="3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/>
                <a:r>
                  <a:rPr lang="en-US" altLang="zh-CN" b="1">
                    <a:solidFill>
                      <a:srgbClr val="FFFFFF"/>
                    </a:solidFill>
                  </a:rPr>
                  <a:t>Title</a:t>
                </a:r>
              </a:p>
            </p:txBody>
          </p:sp>
        </p:grpSp>
        <p:grpSp>
          <p:nvGrpSpPr>
            <p:cNvPr id="195608" name="Group 57"/>
            <p:cNvGrpSpPr>
              <a:grpSpLocks/>
            </p:cNvGrpSpPr>
            <p:nvPr/>
          </p:nvGrpSpPr>
          <p:grpSpPr bwMode="auto">
            <a:xfrm>
              <a:off x="2356" y="2881"/>
              <a:ext cx="1192" cy="959"/>
              <a:chOff x="2356" y="2881"/>
              <a:chExt cx="1192" cy="959"/>
            </a:xfrm>
          </p:grpSpPr>
          <p:grpSp>
            <p:nvGrpSpPr>
              <p:cNvPr id="195609" name="Group 58"/>
              <p:cNvGrpSpPr>
                <a:grpSpLocks/>
              </p:cNvGrpSpPr>
              <p:nvPr/>
            </p:nvGrpSpPr>
            <p:grpSpPr bwMode="auto">
              <a:xfrm>
                <a:off x="2356" y="2881"/>
                <a:ext cx="1192" cy="959"/>
                <a:chOff x="3174" y="2656"/>
                <a:chExt cx="1549" cy="1351"/>
              </a:xfrm>
            </p:grpSpPr>
            <p:sp>
              <p:nvSpPr>
                <p:cNvPr id="195611" name="AutoShape 59"/>
                <p:cNvSpPr>
                  <a:spLocks noChangeArrowheads="1"/>
                </p:cNvSpPr>
                <p:nvPr/>
              </p:nvSpPr>
              <p:spPr bwMode="gray">
                <a:xfrm>
                  <a:off x="3187" y="2679"/>
                  <a:ext cx="1536" cy="1328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195612" name="AutoShape 60"/>
                <p:cNvSpPr>
                  <a:spLocks noChangeArrowheads="1"/>
                </p:cNvSpPr>
                <p:nvPr/>
              </p:nvSpPr>
              <p:spPr bwMode="gray">
                <a:xfrm>
                  <a:off x="3174" y="2656"/>
                  <a:ext cx="1536" cy="1328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gradFill rotWithShape="1">
                  <a:gsLst>
                    <a:gs pos="0">
                      <a:srgbClr val="E6E6E6"/>
                    </a:gs>
                    <a:gs pos="7500">
                      <a:srgbClr val="7D8496"/>
                    </a:gs>
                    <a:gs pos="26500">
                      <a:srgbClr val="E6E6E6"/>
                    </a:gs>
                    <a:gs pos="34000">
                      <a:srgbClr val="7D8496"/>
                    </a:gs>
                    <a:gs pos="46500">
                      <a:srgbClr val="E6E6E6"/>
                    </a:gs>
                    <a:gs pos="50000">
                      <a:srgbClr val="FFFFFF"/>
                    </a:gs>
                    <a:gs pos="53500">
                      <a:srgbClr val="E6E6E6"/>
                    </a:gs>
                    <a:gs pos="66000">
                      <a:srgbClr val="7D8496"/>
                    </a:gs>
                    <a:gs pos="73500">
                      <a:srgbClr val="E6E6E6"/>
                    </a:gs>
                    <a:gs pos="92500">
                      <a:srgbClr val="7D8496"/>
                    </a:gs>
                    <a:gs pos="100000">
                      <a:srgbClr val="E6E6E6"/>
                    </a:gs>
                  </a:gsLst>
                  <a:lin ang="2700000" scaled="1"/>
                </a:gradFill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195613" name="AutoShape 61"/>
                <p:cNvSpPr>
                  <a:spLocks noChangeArrowheads="1"/>
                </p:cNvSpPr>
                <p:nvPr/>
              </p:nvSpPr>
              <p:spPr bwMode="gray">
                <a:xfrm>
                  <a:off x="3264" y="2736"/>
                  <a:ext cx="1350" cy="1168"/>
                </a:xfrm>
                <a:prstGeom prst="hexagon">
                  <a:avLst>
                    <a:gd name="adj" fmla="val 28896"/>
                    <a:gd name="vf" fmla="val 115470"/>
                  </a:avLst>
                </a:prstGeom>
                <a:gradFill rotWithShape="1">
                  <a:gsLst>
                    <a:gs pos="0">
                      <a:srgbClr val="584F25"/>
                    </a:gs>
                    <a:gs pos="100000">
                      <a:srgbClr val="BFAA4F"/>
                    </a:gs>
                  </a:gsLst>
                  <a:lin ang="2700000" scaled="1"/>
                </a:gra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</p:grpSp>
          <p:sp>
            <p:nvSpPr>
              <p:cNvPr id="195610" name="Text Box 62"/>
              <p:cNvSpPr txBox="1">
                <a:spLocks noChangeArrowheads="1"/>
              </p:cNvSpPr>
              <p:nvPr/>
            </p:nvSpPr>
            <p:spPr bwMode="gray">
              <a:xfrm>
                <a:off x="2616" y="3157"/>
                <a:ext cx="678" cy="3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/>
                <a:r>
                  <a:rPr lang="en-US" altLang="zh-CN" b="1">
                    <a:solidFill>
                      <a:srgbClr val="FFFFFF"/>
                    </a:solidFill>
                  </a:rPr>
                  <a:t>Title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978627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蓝绿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8727</TotalTime>
  <Words>105</Words>
  <Application>Microsoft Office PowerPoint</Application>
  <PresentationFormat>全屏显示(4:3)</PresentationFormat>
  <Paragraphs>29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宋体</vt:lpstr>
      <vt:lpstr>Arial</vt:lpstr>
      <vt:lpstr>Calibri</vt:lpstr>
      <vt:lpstr>Calibri Light</vt:lpstr>
      <vt:lpstr>Wingdings</vt:lpstr>
      <vt:lpstr>Office 主题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FtpDown</dc:creator>
  <dc:description/>
  <cp:lastModifiedBy>Windows 用户</cp:lastModifiedBy>
  <cp:revision>199</cp:revision>
  <dcterms:created xsi:type="dcterms:W3CDTF">2006-07-05T15:28:04Z</dcterms:created>
  <dcterms:modified xsi:type="dcterms:W3CDTF">2013-07-10T09:01:25Z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Template</vt:lpwstr>
  </property>
  <property fmtid="{D5CDD505-2E9C-101B-9397-08002B2CF9AE}" pid="3" name="SlideDescription">
    <vt:lpwstr/>
  </property>
</Properties>
</file>